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notesMasterIdLst>
    <p:notesMasterId r:id="rId38"/>
  </p:notesMasterIdLst>
  <p:sldIdLst>
    <p:sldId id="256" r:id="rId2"/>
    <p:sldId id="257" r:id="rId3"/>
    <p:sldId id="270" r:id="rId4"/>
    <p:sldId id="259" r:id="rId5"/>
    <p:sldId id="260" r:id="rId6"/>
    <p:sldId id="271" r:id="rId7"/>
    <p:sldId id="268" r:id="rId8"/>
    <p:sldId id="266" r:id="rId9"/>
    <p:sldId id="269" r:id="rId10"/>
    <p:sldId id="258" r:id="rId11"/>
    <p:sldId id="272" r:id="rId12"/>
    <p:sldId id="273" r:id="rId13"/>
    <p:sldId id="274" r:id="rId14"/>
    <p:sldId id="275" r:id="rId15"/>
    <p:sldId id="298" r:id="rId16"/>
    <p:sldId id="276" r:id="rId17"/>
    <p:sldId id="277" r:id="rId18"/>
    <p:sldId id="278" r:id="rId19"/>
    <p:sldId id="280" r:id="rId20"/>
    <p:sldId id="281" r:id="rId21"/>
    <p:sldId id="292" r:id="rId22"/>
    <p:sldId id="282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4" r:id="rId31"/>
    <p:sldId id="299" r:id="rId32"/>
    <p:sldId id="295" r:id="rId33"/>
    <p:sldId id="296" r:id="rId34"/>
    <p:sldId id="297" r:id="rId35"/>
    <p:sldId id="300" r:id="rId36"/>
    <p:sldId id="302" r:id="rId37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FFF66-DD0B-44F0-B800-6A55585B4C6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D2F598B-22BF-4ABE-9B49-7CD3361A6F38}">
      <dgm:prSet phldrT="[Tekstas]"/>
      <dgm:spPr/>
      <dgm:t>
        <a:bodyPr/>
        <a:lstStyle/>
        <a:p>
          <a:r>
            <a:rPr lang="lt-LT" b="1" dirty="0">
              <a:solidFill>
                <a:schemeClr val="tx1"/>
              </a:solidFill>
            </a:rPr>
            <a:t>Informacines komunikacines technologijas pedagogai daugiausia naudoja:</a:t>
          </a:r>
        </a:p>
      </dgm:t>
    </dgm:pt>
    <dgm:pt modelId="{D084C28B-9233-407A-AA3C-520597963A54}" type="parTrans" cxnId="{C319614A-7831-4B9E-8B6E-9A41C1F62D1B}">
      <dgm:prSet/>
      <dgm:spPr/>
      <dgm:t>
        <a:bodyPr/>
        <a:lstStyle/>
        <a:p>
          <a:endParaRPr lang="lt-LT"/>
        </a:p>
      </dgm:t>
    </dgm:pt>
    <dgm:pt modelId="{F98B7098-4E1C-4006-9DCA-C1DE26675575}" type="sibTrans" cxnId="{C319614A-7831-4B9E-8B6E-9A41C1F62D1B}">
      <dgm:prSet/>
      <dgm:spPr/>
      <dgm:t>
        <a:bodyPr/>
        <a:lstStyle/>
        <a:p>
          <a:endParaRPr lang="lt-LT"/>
        </a:p>
      </dgm:t>
    </dgm:pt>
    <dgm:pt modelId="{53127E35-D7AF-40E4-982F-AB5289FA8E9F}">
      <dgm:prSet phldrT="[Tekstas]" custT="1"/>
      <dgm:spPr/>
      <dgm:t>
        <a:bodyPr/>
        <a:lstStyle/>
        <a:p>
          <a:r>
            <a:rPr lang="lt-LT" sz="3200" dirty="0"/>
            <a:t>Užsiėmimo medžiagos demonstravimui</a:t>
          </a:r>
        </a:p>
      </dgm:t>
    </dgm:pt>
    <dgm:pt modelId="{1C7F4820-3FE1-4EB6-94C4-D0EC05F16D31}" type="parTrans" cxnId="{747D13C1-1274-4622-B0B9-A3A28DBEE3E7}">
      <dgm:prSet/>
      <dgm:spPr/>
      <dgm:t>
        <a:bodyPr/>
        <a:lstStyle/>
        <a:p>
          <a:endParaRPr lang="lt-LT"/>
        </a:p>
      </dgm:t>
    </dgm:pt>
    <dgm:pt modelId="{F578336A-D2EA-46FE-AE85-48F681F97D27}" type="sibTrans" cxnId="{747D13C1-1274-4622-B0B9-A3A28DBEE3E7}">
      <dgm:prSet/>
      <dgm:spPr/>
      <dgm:t>
        <a:bodyPr/>
        <a:lstStyle/>
        <a:p>
          <a:endParaRPr lang="lt-LT"/>
        </a:p>
      </dgm:t>
    </dgm:pt>
    <dgm:pt modelId="{70F1D62E-C17D-45CE-8784-C7258E62DCFF}">
      <dgm:prSet phldrT="[Tekstas]"/>
      <dgm:spPr/>
      <dgm:t>
        <a:bodyPr/>
        <a:lstStyle/>
        <a:p>
          <a:r>
            <a:rPr lang="lt-LT" dirty="0"/>
            <a:t>Projektų pristatymui</a:t>
          </a:r>
        </a:p>
      </dgm:t>
    </dgm:pt>
    <dgm:pt modelId="{EC40C1D2-39BC-452D-8E98-351D7FEC64A1}" type="parTrans" cxnId="{62BB73E2-A0C0-434B-9E06-005701AE15B0}">
      <dgm:prSet/>
      <dgm:spPr/>
      <dgm:t>
        <a:bodyPr/>
        <a:lstStyle/>
        <a:p>
          <a:endParaRPr lang="lt-LT"/>
        </a:p>
      </dgm:t>
    </dgm:pt>
    <dgm:pt modelId="{2A583FA6-89DE-47E5-9364-39E867704691}" type="sibTrans" cxnId="{62BB73E2-A0C0-434B-9E06-005701AE15B0}">
      <dgm:prSet/>
      <dgm:spPr/>
      <dgm:t>
        <a:bodyPr/>
        <a:lstStyle/>
        <a:p>
          <a:endParaRPr lang="lt-LT"/>
        </a:p>
      </dgm:t>
    </dgm:pt>
    <dgm:pt modelId="{AB8F81E2-F808-4ABD-BC8E-D22984BFCB09}">
      <dgm:prSet phldrT="[Tekstas]"/>
      <dgm:spPr/>
      <dgm:t>
        <a:bodyPr/>
        <a:lstStyle/>
        <a:p>
          <a:r>
            <a:rPr lang="lt-LT" dirty="0"/>
            <a:t>Informacijos  ieškojimui</a:t>
          </a:r>
        </a:p>
      </dgm:t>
    </dgm:pt>
    <dgm:pt modelId="{DAFBF797-286B-4C92-94D5-F83B189A8CF7}" type="parTrans" cxnId="{4AEC4D41-9F4A-4C10-B5E4-8ABDC4D8D1BF}">
      <dgm:prSet/>
      <dgm:spPr/>
      <dgm:t>
        <a:bodyPr/>
        <a:lstStyle/>
        <a:p>
          <a:endParaRPr lang="lt-LT"/>
        </a:p>
      </dgm:t>
    </dgm:pt>
    <dgm:pt modelId="{E2D03CA9-53EA-4871-B8FE-D25AAE79895F}" type="sibTrans" cxnId="{4AEC4D41-9F4A-4C10-B5E4-8ABDC4D8D1BF}">
      <dgm:prSet/>
      <dgm:spPr/>
      <dgm:t>
        <a:bodyPr/>
        <a:lstStyle/>
        <a:p>
          <a:endParaRPr lang="lt-LT"/>
        </a:p>
      </dgm:t>
    </dgm:pt>
    <dgm:pt modelId="{89EF4D95-E60A-48EE-8DC3-E7B575BB407E}">
      <dgm:prSet/>
      <dgm:spPr/>
      <dgm:t>
        <a:bodyPr/>
        <a:lstStyle/>
        <a:p>
          <a:endParaRPr lang="lt-LT"/>
        </a:p>
      </dgm:t>
    </dgm:pt>
    <dgm:pt modelId="{061E2796-3328-4CD9-A3BB-1E6A6DD90782}" type="parTrans" cxnId="{A76E96D3-924E-4AA6-BCEA-441C49073DED}">
      <dgm:prSet/>
      <dgm:spPr/>
      <dgm:t>
        <a:bodyPr/>
        <a:lstStyle/>
        <a:p>
          <a:endParaRPr lang="lt-LT"/>
        </a:p>
      </dgm:t>
    </dgm:pt>
    <dgm:pt modelId="{7262A038-4E86-4E86-926D-43E1208DF093}" type="sibTrans" cxnId="{A76E96D3-924E-4AA6-BCEA-441C49073DED}">
      <dgm:prSet/>
      <dgm:spPr/>
      <dgm:t>
        <a:bodyPr/>
        <a:lstStyle/>
        <a:p>
          <a:endParaRPr lang="lt-LT"/>
        </a:p>
      </dgm:t>
    </dgm:pt>
    <dgm:pt modelId="{3EB4FA77-51C7-401F-86EE-93F3FBE90EAB}">
      <dgm:prSet/>
      <dgm:spPr/>
      <dgm:t>
        <a:bodyPr/>
        <a:lstStyle/>
        <a:p>
          <a:endParaRPr lang="lt-LT"/>
        </a:p>
      </dgm:t>
    </dgm:pt>
    <dgm:pt modelId="{D7BDBA23-31DE-43F8-B769-141A817E5D78}" type="parTrans" cxnId="{59AAAD49-AB7B-467F-864B-754573263C93}">
      <dgm:prSet/>
      <dgm:spPr/>
      <dgm:t>
        <a:bodyPr/>
        <a:lstStyle/>
        <a:p>
          <a:endParaRPr lang="lt-LT"/>
        </a:p>
      </dgm:t>
    </dgm:pt>
    <dgm:pt modelId="{23AAD55A-2D85-4524-93B5-50F05E7D3182}" type="sibTrans" cxnId="{59AAAD49-AB7B-467F-864B-754573263C93}">
      <dgm:prSet/>
      <dgm:spPr/>
      <dgm:t>
        <a:bodyPr/>
        <a:lstStyle/>
        <a:p>
          <a:endParaRPr lang="lt-LT"/>
        </a:p>
      </dgm:t>
    </dgm:pt>
    <dgm:pt modelId="{B62ED4CE-31D9-4AFE-80AC-5B84A3149F17}" type="pres">
      <dgm:prSet presAssocID="{345FFF66-DD0B-44F0-B800-6A55585B4C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9A913FF-9DC1-448D-A236-520D2A9AD80C}" type="pres">
      <dgm:prSet presAssocID="{9D2F598B-22BF-4ABE-9B49-7CD3361A6F38}" presName="singleCycle" presStyleCnt="0"/>
      <dgm:spPr/>
    </dgm:pt>
    <dgm:pt modelId="{489533E5-C9C8-4BFA-A35A-569240C0A1D2}" type="pres">
      <dgm:prSet presAssocID="{9D2F598B-22BF-4ABE-9B49-7CD3361A6F38}" presName="singleCenter" presStyleLbl="node1" presStyleIdx="0" presStyleCnt="4" custScaleX="198553" custScaleY="202645">
        <dgm:presLayoutVars>
          <dgm:chMax val="7"/>
          <dgm:chPref val="7"/>
        </dgm:presLayoutVars>
      </dgm:prSet>
      <dgm:spPr/>
    </dgm:pt>
    <dgm:pt modelId="{D7384E54-6B16-4922-A9A2-8C1F0133200C}" type="pres">
      <dgm:prSet presAssocID="{1C7F4820-3FE1-4EB6-94C4-D0EC05F16D31}" presName="Name56" presStyleLbl="parChTrans1D2" presStyleIdx="0" presStyleCnt="3"/>
      <dgm:spPr/>
    </dgm:pt>
    <dgm:pt modelId="{EAD99582-14E0-4A1F-9602-566F662BAC0F}" type="pres">
      <dgm:prSet presAssocID="{53127E35-D7AF-40E4-982F-AB5289FA8E9F}" presName="text0" presStyleLbl="node1" presStyleIdx="1" presStyleCnt="4" custScaleX="380452">
        <dgm:presLayoutVars>
          <dgm:bulletEnabled val="1"/>
        </dgm:presLayoutVars>
      </dgm:prSet>
      <dgm:spPr/>
    </dgm:pt>
    <dgm:pt modelId="{0318505C-2DAB-4783-A14F-740051F6D5F4}" type="pres">
      <dgm:prSet presAssocID="{EC40C1D2-39BC-452D-8E98-351D7FEC64A1}" presName="Name56" presStyleLbl="parChTrans1D2" presStyleIdx="1" presStyleCnt="3"/>
      <dgm:spPr/>
    </dgm:pt>
    <dgm:pt modelId="{400FFF64-2BEF-421D-93B9-2BA82342A64A}" type="pres">
      <dgm:prSet presAssocID="{70F1D62E-C17D-45CE-8784-C7258E62DCFF}" presName="text0" presStyleLbl="node1" presStyleIdx="2" presStyleCnt="4" custScaleX="268526" custScaleY="120583" custRadScaleRad="136921" custRadScaleInc="-14060">
        <dgm:presLayoutVars>
          <dgm:bulletEnabled val="1"/>
        </dgm:presLayoutVars>
      </dgm:prSet>
      <dgm:spPr/>
    </dgm:pt>
    <dgm:pt modelId="{828B7281-F9CF-49B2-9888-F64D50767F64}" type="pres">
      <dgm:prSet presAssocID="{DAFBF797-286B-4C92-94D5-F83B189A8CF7}" presName="Name56" presStyleLbl="parChTrans1D2" presStyleIdx="2" presStyleCnt="3"/>
      <dgm:spPr/>
    </dgm:pt>
    <dgm:pt modelId="{972D6D2A-D698-4384-8AFB-1E59650786CA}" type="pres">
      <dgm:prSet presAssocID="{AB8F81E2-F808-4ABD-BC8E-D22984BFCB09}" presName="text0" presStyleLbl="node1" presStyleIdx="3" presStyleCnt="4" custScaleX="276801" custScaleY="112885" custRadScaleRad="149821" custRadScaleInc="14098">
        <dgm:presLayoutVars>
          <dgm:bulletEnabled val="1"/>
        </dgm:presLayoutVars>
      </dgm:prSet>
      <dgm:spPr/>
    </dgm:pt>
  </dgm:ptLst>
  <dgm:cxnLst>
    <dgm:cxn modelId="{EEC1A113-14C5-4067-A50F-4F8F089CFBB3}" type="presOf" srcId="{1C7F4820-3FE1-4EB6-94C4-D0EC05F16D31}" destId="{D7384E54-6B16-4922-A9A2-8C1F0133200C}" srcOrd="0" destOrd="0" presId="urn:microsoft.com/office/officeart/2008/layout/RadialCluster"/>
    <dgm:cxn modelId="{A6442929-284B-49FC-B89B-E9BAC2C7D757}" type="presOf" srcId="{AB8F81E2-F808-4ABD-BC8E-D22984BFCB09}" destId="{972D6D2A-D698-4384-8AFB-1E59650786CA}" srcOrd="0" destOrd="0" presId="urn:microsoft.com/office/officeart/2008/layout/RadialCluster"/>
    <dgm:cxn modelId="{4AEC4D41-9F4A-4C10-B5E4-8ABDC4D8D1BF}" srcId="{9D2F598B-22BF-4ABE-9B49-7CD3361A6F38}" destId="{AB8F81E2-F808-4ABD-BC8E-D22984BFCB09}" srcOrd="2" destOrd="0" parTransId="{DAFBF797-286B-4C92-94D5-F83B189A8CF7}" sibTransId="{E2D03CA9-53EA-4871-B8FE-D25AAE79895F}"/>
    <dgm:cxn modelId="{D408AD45-D407-4314-A869-65A8F7D2D9EC}" type="presOf" srcId="{53127E35-D7AF-40E4-982F-AB5289FA8E9F}" destId="{EAD99582-14E0-4A1F-9602-566F662BAC0F}" srcOrd="0" destOrd="0" presId="urn:microsoft.com/office/officeart/2008/layout/RadialCluster"/>
    <dgm:cxn modelId="{59AAAD49-AB7B-467F-864B-754573263C93}" srcId="{345FFF66-DD0B-44F0-B800-6A55585B4C68}" destId="{3EB4FA77-51C7-401F-86EE-93F3FBE90EAB}" srcOrd="2" destOrd="0" parTransId="{D7BDBA23-31DE-43F8-B769-141A817E5D78}" sibTransId="{23AAD55A-2D85-4524-93B5-50F05E7D3182}"/>
    <dgm:cxn modelId="{C319614A-7831-4B9E-8B6E-9A41C1F62D1B}" srcId="{345FFF66-DD0B-44F0-B800-6A55585B4C68}" destId="{9D2F598B-22BF-4ABE-9B49-7CD3361A6F38}" srcOrd="0" destOrd="0" parTransId="{D084C28B-9233-407A-AA3C-520597963A54}" sibTransId="{F98B7098-4E1C-4006-9DCA-C1DE26675575}"/>
    <dgm:cxn modelId="{CCE82F79-1961-4521-BE83-B35A8B6B0540}" type="presOf" srcId="{9D2F598B-22BF-4ABE-9B49-7CD3361A6F38}" destId="{489533E5-C9C8-4BFA-A35A-569240C0A1D2}" srcOrd="0" destOrd="0" presId="urn:microsoft.com/office/officeart/2008/layout/RadialCluster"/>
    <dgm:cxn modelId="{D65E519B-2730-4C0E-A140-87CD20C0844A}" type="presOf" srcId="{70F1D62E-C17D-45CE-8784-C7258E62DCFF}" destId="{400FFF64-2BEF-421D-93B9-2BA82342A64A}" srcOrd="0" destOrd="0" presId="urn:microsoft.com/office/officeart/2008/layout/RadialCluster"/>
    <dgm:cxn modelId="{CD78E7A1-289F-4BCB-AE0A-88A451554FBE}" type="presOf" srcId="{DAFBF797-286B-4C92-94D5-F83B189A8CF7}" destId="{828B7281-F9CF-49B2-9888-F64D50767F64}" srcOrd="0" destOrd="0" presId="urn:microsoft.com/office/officeart/2008/layout/RadialCluster"/>
    <dgm:cxn modelId="{767092B2-F550-403F-AD82-284904312629}" type="presOf" srcId="{345FFF66-DD0B-44F0-B800-6A55585B4C68}" destId="{B62ED4CE-31D9-4AFE-80AC-5B84A3149F17}" srcOrd="0" destOrd="0" presId="urn:microsoft.com/office/officeart/2008/layout/RadialCluster"/>
    <dgm:cxn modelId="{747D13C1-1274-4622-B0B9-A3A28DBEE3E7}" srcId="{9D2F598B-22BF-4ABE-9B49-7CD3361A6F38}" destId="{53127E35-D7AF-40E4-982F-AB5289FA8E9F}" srcOrd="0" destOrd="0" parTransId="{1C7F4820-3FE1-4EB6-94C4-D0EC05F16D31}" sibTransId="{F578336A-D2EA-46FE-AE85-48F681F97D27}"/>
    <dgm:cxn modelId="{A76E96D3-924E-4AA6-BCEA-441C49073DED}" srcId="{345FFF66-DD0B-44F0-B800-6A55585B4C68}" destId="{89EF4D95-E60A-48EE-8DC3-E7B575BB407E}" srcOrd="1" destOrd="0" parTransId="{061E2796-3328-4CD9-A3BB-1E6A6DD90782}" sibTransId="{7262A038-4E86-4E86-926D-43E1208DF093}"/>
    <dgm:cxn modelId="{62BB73E2-A0C0-434B-9E06-005701AE15B0}" srcId="{9D2F598B-22BF-4ABE-9B49-7CD3361A6F38}" destId="{70F1D62E-C17D-45CE-8784-C7258E62DCFF}" srcOrd="1" destOrd="0" parTransId="{EC40C1D2-39BC-452D-8E98-351D7FEC64A1}" sibTransId="{2A583FA6-89DE-47E5-9364-39E867704691}"/>
    <dgm:cxn modelId="{3B54B7F6-132B-4A34-976F-57FE04B056E5}" type="presOf" srcId="{EC40C1D2-39BC-452D-8E98-351D7FEC64A1}" destId="{0318505C-2DAB-4783-A14F-740051F6D5F4}" srcOrd="0" destOrd="0" presId="urn:microsoft.com/office/officeart/2008/layout/RadialCluster"/>
    <dgm:cxn modelId="{BD8D7A3C-C548-4D69-9A36-4A2F0FB2F1F5}" type="presParOf" srcId="{B62ED4CE-31D9-4AFE-80AC-5B84A3149F17}" destId="{79A913FF-9DC1-448D-A236-520D2A9AD80C}" srcOrd="0" destOrd="0" presId="urn:microsoft.com/office/officeart/2008/layout/RadialCluster"/>
    <dgm:cxn modelId="{C6C44122-301F-4E2B-8F54-2290DE8F671B}" type="presParOf" srcId="{79A913FF-9DC1-448D-A236-520D2A9AD80C}" destId="{489533E5-C9C8-4BFA-A35A-569240C0A1D2}" srcOrd="0" destOrd="0" presId="urn:microsoft.com/office/officeart/2008/layout/RadialCluster"/>
    <dgm:cxn modelId="{574AB836-6BF8-4541-AEDF-60FBC9624D2B}" type="presParOf" srcId="{79A913FF-9DC1-448D-A236-520D2A9AD80C}" destId="{D7384E54-6B16-4922-A9A2-8C1F0133200C}" srcOrd="1" destOrd="0" presId="urn:microsoft.com/office/officeart/2008/layout/RadialCluster"/>
    <dgm:cxn modelId="{8B69B971-548A-47E8-9AC5-A390D7E4092A}" type="presParOf" srcId="{79A913FF-9DC1-448D-A236-520D2A9AD80C}" destId="{EAD99582-14E0-4A1F-9602-566F662BAC0F}" srcOrd="2" destOrd="0" presId="urn:microsoft.com/office/officeart/2008/layout/RadialCluster"/>
    <dgm:cxn modelId="{9AD6FF42-6608-42C9-A080-34B994FF1FD2}" type="presParOf" srcId="{79A913FF-9DC1-448D-A236-520D2A9AD80C}" destId="{0318505C-2DAB-4783-A14F-740051F6D5F4}" srcOrd="3" destOrd="0" presId="urn:microsoft.com/office/officeart/2008/layout/RadialCluster"/>
    <dgm:cxn modelId="{9942D7D0-BD2C-4C68-8824-C0633ABF41D3}" type="presParOf" srcId="{79A913FF-9DC1-448D-A236-520D2A9AD80C}" destId="{400FFF64-2BEF-421D-93B9-2BA82342A64A}" srcOrd="4" destOrd="0" presId="urn:microsoft.com/office/officeart/2008/layout/RadialCluster"/>
    <dgm:cxn modelId="{D8C144EB-66E0-4195-BA76-A37B1DE8A21D}" type="presParOf" srcId="{79A913FF-9DC1-448D-A236-520D2A9AD80C}" destId="{828B7281-F9CF-49B2-9888-F64D50767F64}" srcOrd="5" destOrd="0" presId="urn:microsoft.com/office/officeart/2008/layout/RadialCluster"/>
    <dgm:cxn modelId="{3D3A298C-D061-4724-BBB2-FB869713B864}" type="presParOf" srcId="{79A913FF-9DC1-448D-A236-520D2A9AD80C}" destId="{972D6D2A-D698-4384-8AFB-1E59650786C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AC69D-29C6-4732-91C4-1D709E824426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AC56DE7-69DD-4C45-ACED-E5EE0F44D061}">
      <dgm:prSet phldrT="[Tekstas]" custT="1"/>
      <dgm:spPr/>
      <dgm:t>
        <a:bodyPr/>
        <a:lstStyle/>
        <a:p>
          <a:pPr algn="ctr"/>
          <a:r>
            <a:rPr lang="lt-LT" sz="7200" b="1" dirty="0">
              <a:latin typeface="+mn-lt"/>
            </a:rPr>
            <a:t>54%</a:t>
          </a:r>
        </a:p>
      </dgm:t>
    </dgm:pt>
    <dgm:pt modelId="{AA5DA854-6A28-4813-A9FA-97D80B68FF8B}" type="parTrans" cxnId="{DD754899-9B09-4CF0-9831-7AC52CDFCD7B}">
      <dgm:prSet/>
      <dgm:spPr/>
      <dgm:t>
        <a:bodyPr/>
        <a:lstStyle/>
        <a:p>
          <a:endParaRPr lang="lt-LT"/>
        </a:p>
      </dgm:t>
    </dgm:pt>
    <dgm:pt modelId="{C3D7550B-D362-45F2-9501-4732FEDD91EF}" type="sibTrans" cxnId="{DD754899-9B09-4CF0-9831-7AC52CDFCD7B}">
      <dgm:prSet/>
      <dgm:spPr/>
      <dgm:t>
        <a:bodyPr/>
        <a:lstStyle/>
        <a:p>
          <a:endParaRPr lang="lt-LT"/>
        </a:p>
      </dgm:t>
    </dgm:pt>
    <dgm:pt modelId="{EF724BC3-BA5F-415D-9DF1-BD7490031507}">
      <dgm:prSet phldrT="[Tekstas]" custT="1"/>
      <dgm:spPr/>
      <dgm:t>
        <a:bodyPr/>
        <a:lstStyle/>
        <a:p>
          <a:pPr algn="ctr"/>
          <a:endParaRPr lang="lt-LT" sz="3700" dirty="0"/>
        </a:p>
        <a:p>
          <a:pPr algn="ctr"/>
          <a:r>
            <a:rPr lang="lt-LT" sz="7200" b="1" dirty="0">
              <a:latin typeface="+mn-lt"/>
            </a:rPr>
            <a:t>46%</a:t>
          </a:r>
        </a:p>
      </dgm:t>
    </dgm:pt>
    <dgm:pt modelId="{9C91C6FD-5F56-4429-8B83-BD8E2A9074BF}" type="parTrans" cxnId="{CBC30335-C6C0-4A52-8488-98052B97EEFA}">
      <dgm:prSet/>
      <dgm:spPr/>
      <dgm:t>
        <a:bodyPr/>
        <a:lstStyle/>
        <a:p>
          <a:endParaRPr lang="lt-LT"/>
        </a:p>
      </dgm:t>
    </dgm:pt>
    <dgm:pt modelId="{91AFE15C-8EB5-4B37-AB94-AD312C856890}" type="sibTrans" cxnId="{CBC30335-C6C0-4A52-8488-98052B97EEFA}">
      <dgm:prSet/>
      <dgm:spPr/>
      <dgm:t>
        <a:bodyPr/>
        <a:lstStyle/>
        <a:p>
          <a:endParaRPr lang="lt-LT"/>
        </a:p>
      </dgm:t>
    </dgm:pt>
    <dgm:pt modelId="{F5A95F7F-A37D-47E9-B8B9-9A32BE1EB017}" type="pres">
      <dgm:prSet presAssocID="{E82AC69D-29C6-4732-91C4-1D709E8244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7F9E908-1310-4F28-B059-DC2C8C7D0F64}" type="pres">
      <dgm:prSet presAssocID="{E82AC69D-29C6-4732-91C4-1D709E824426}" presName="Background" presStyleLbl="bgImgPlace1" presStyleIdx="0" presStyleCnt="1" custScaleX="88761" custScaleY="61505" custLinFactNeighborX="-231" custLinFactNeighborY="-19759"/>
      <dgm:spPr/>
    </dgm:pt>
    <dgm:pt modelId="{84290691-9A8C-4272-93A0-BD29C684D418}" type="pres">
      <dgm:prSet presAssocID="{E82AC69D-29C6-4732-91C4-1D709E824426}" presName="ParentText1" presStyleLbl="revTx" presStyleIdx="0" presStyleCnt="2" custScaleX="87639" custScaleY="41717" custLinFactNeighborX="-1193" custLinFactNeighborY="-8371">
        <dgm:presLayoutVars>
          <dgm:chMax val="0"/>
          <dgm:chPref val="0"/>
          <dgm:bulletEnabled val="1"/>
        </dgm:presLayoutVars>
      </dgm:prSet>
      <dgm:spPr/>
    </dgm:pt>
    <dgm:pt modelId="{DB3B3842-4809-4DD8-B9DD-9DD0B8855F0C}" type="pres">
      <dgm:prSet presAssocID="{E82AC69D-29C6-4732-91C4-1D709E824426}" presName="ParentText2" presStyleLbl="revTx" presStyleIdx="1" presStyleCnt="2" custScaleX="84067" custScaleY="50007" custLinFactNeighborX="1782" custLinFactNeighborY="-24838">
        <dgm:presLayoutVars>
          <dgm:chMax val="0"/>
          <dgm:chPref val="0"/>
          <dgm:bulletEnabled val="1"/>
        </dgm:presLayoutVars>
      </dgm:prSet>
      <dgm:spPr/>
    </dgm:pt>
    <dgm:pt modelId="{AD1914BB-257B-49E0-A82D-63F56B61C741}" type="pres">
      <dgm:prSet presAssocID="{E82AC69D-29C6-4732-91C4-1D709E824426}" presName="Plus" presStyleLbl="alignNode1" presStyleIdx="0" presStyleCnt="2" custLinFactNeighborX="1832" custLinFactNeighborY="40225"/>
      <dgm:spPr/>
    </dgm:pt>
    <dgm:pt modelId="{73D96D1A-29DA-4FAD-996C-8FFD99FBDDAC}" type="pres">
      <dgm:prSet presAssocID="{E82AC69D-29C6-4732-91C4-1D709E824426}" presName="Minus" presStyleLbl="alignNode1" presStyleIdx="1" presStyleCnt="2" custLinFactNeighborX="-2622" custLinFactNeighborY="55148"/>
      <dgm:spPr/>
    </dgm:pt>
    <dgm:pt modelId="{E6CFFC66-00CB-4108-AC24-9082A053028F}" type="pres">
      <dgm:prSet presAssocID="{E82AC69D-29C6-4732-91C4-1D709E824426}" presName="Divider" presStyleLbl="parChTrans1D1" presStyleIdx="0" presStyleCnt="1"/>
      <dgm:spPr/>
    </dgm:pt>
  </dgm:ptLst>
  <dgm:cxnLst>
    <dgm:cxn modelId="{CBC30335-C6C0-4A52-8488-98052B97EEFA}" srcId="{E82AC69D-29C6-4732-91C4-1D709E824426}" destId="{EF724BC3-BA5F-415D-9DF1-BD7490031507}" srcOrd="1" destOrd="0" parTransId="{9C91C6FD-5F56-4429-8B83-BD8E2A9074BF}" sibTransId="{91AFE15C-8EB5-4B37-AB94-AD312C856890}"/>
    <dgm:cxn modelId="{DD754899-9B09-4CF0-9831-7AC52CDFCD7B}" srcId="{E82AC69D-29C6-4732-91C4-1D709E824426}" destId="{5AC56DE7-69DD-4C45-ACED-E5EE0F44D061}" srcOrd="0" destOrd="0" parTransId="{AA5DA854-6A28-4813-A9FA-97D80B68FF8B}" sibTransId="{C3D7550B-D362-45F2-9501-4732FEDD91EF}"/>
    <dgm:cxn modelId="{35EC00B0-A694-46AD-88BA-7F7B143B9004}" type="presOf" srcId="{EF724BC3-BA5F-415D-9DF1-BD7490031507}" destId="{DB3B3842-4809-4DD8-B9DD-9DD0B8855F0C}" srcOrd="0" destOrd="0" presId="urn:microsoft.com/office/officeart/2009/3/layout/PlusandMinus"/>
    <dgm:cxn modelId="{AEFE14CB-DCC5-4231-8725-8288F78D4580}" type="presOf" srcId="{E82AC69D-29C6-4732-91C4-1D709E824426}" destId="{F5A95F7F-A37D-47E9-B8B9-9A32BE1EB017}" srcOrd="0" destOrd="0" presId="urn:microsoft.com/office/officeart/2009/3/layout/PlusandMinus"/>
    <dgm:cxn modelId="{90402AE2-D1B1-425A-93D0-1967D41E8573}" type="presOf" srcId="{5AC56DE7-69DD-4C45-ACED-E5EE0F44D061}" destId="{84290691-9A8C-4272-93A0-BD29C684D418}" srcOrd="0" destOrd="0" presId="urn:microsoft.com/office/officeart/2009/3/layout/PlusandMinus"/>
    <dgm:cxn modelId="{595E9C48-7F39-4B07-BEA5-B29709CC409C}" type="presParOf" srcId="{F5A95F7F-A37D-47E9-B8B9-9A32BE1EB017}" destId="{B7F9E908-1310-4F28-B059-DC2C8C7D0F64}" srcOrd="0" destOrd="0" presId="urn:microsoft.com/office/officeart/2009/3/layout/PlusandMinus"/>
    <dgm:cxn modelId="{78967E92-B816-4C71-BDD1-5034A2E7254F}" type="presParOf" srcId="{F5A95F7F-A37D-47E9-B8B9-9A32BE1EB017}" destId="{84290691-9A8C-4272-93A0-BD29C684D418}" srcOrd="1" destOrd="0" presId="urn:microsoft.com/office/officeart/2009/3/layout/PlusandMinus"/>
    <dgm:cxn modelId="{7D07D5EB-2EEB-4302-9856-E921CF57031C}" type="presParOf" srcId="{F5A95F7F-A37D-47E9-B8B9-9A32BE1EB017}" destId="{DB3B3842-4809-4DD8-B9DD-9DD0B8855F0C}" srcOrd="2" destOrd="0" presId="urn:microsoft.com/office/officeart/2009/3/layout/PlusandMinus"/>
    <dgm:cxn modelId="{ACEA3658-2AC4-4D69-81B0-E25E3F9F7D09}" type="presParOf" srcId="{F5A95F7F-A37D-47E9-B8B9-9A32BE1EB017}" destId="{AD1914BB-257B-49E0-A82D-63F56B61C741}" srcOrd="3" destOrd="0" presId="urn:microsoft.com/office/officeart/2009/3/layout/PlusandMinus"/>
    <dgm:cxn modelId="{B49BB5EE-BD30-4E02-BF7E-A59A14E8DAFA}" type="presParOf" srcId="{F5A95F7F-A37D-47E9-B8B9-9A32BE1EB017}" destId="{73D96D1A-29DA-4FAD-996C-8FFD99FBDDAC}" srcOrd="4" destOrd="0" presId="urn:microsoft.com/office/officeart/2009/3/layout/PlusandMinus"/>
    <dgm:cxn modelId="{A53650ED-EC86-41B9-B8A3-FC5FC2A7D8F5}" type="presParOf" srcId="{F5A95F7F-A37D-47E9-B8B9-9A32BE1EB017}" destId="{E6CFFC66-00CB-4108-AC24-9082A053028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101D47-4ECB-4954-BFDA-834AFDF6198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DB372AC-F151-40B4-9DA9-40996CFA771C}">
      <dgm:prSet phldrT="[Tekstas]" custT="1"/>
      <dgm:spPr/>
      <dgm:t>
        <a:bodyPr/>
        <a:lstStyle/>
        <a:p>
          <a:pPr algn="ctr"/>
          <a:r>
            <a:rPr lang="lt-LT" sz="4800" b="1" dirty="0">
              <a:solidFill>
                <a:schemeClr val="tx1"/>
              </a:solidFill>
            </a:rPr>
            <a:t>81</a:t>
          </a:r>
          <a:r>
            <a:rPr lang="lt-LT" sz="4800" b="1" dirty="0">
              <a:solidFill>
                <a:schemeClr val="tx1"/>
              </a:solidFill>
              <a:latin typeface="Century Gothic" panose="020B0502020202020204" pitchFamily="34" charset="0"/>
            </a:rPr>
            <a:t>% pritaria modernizavimui</a:t>
          </a:r>
          <a:endParaRPr lang="lt-LT" sz="4800" b="1" dirty="0">
            <a:solidFill>
              <a:schemeClr val="tx1"/>
            </a:solidFill>
          </a:endParaRPr>
        </a:p>
      </dgm:t>
    </dgm:pt>
    <dgm:pt modelId="{4499265B-4A38-4F39-A6F5-40A06FB3C3A1}" type="parTrans" cxnId="{7D0F3863-2FB4-4A62-91A9-26CD517208E0}">
      <dgm:prSet/>
      <dgm:spPr/>
      <dgm:t>
        <a:bodyPr/>
        <a:lstStyle/>
        <a:p>
          <a:pPr algn="ctr"/>
          <a:endParaRPr lang="lt-LT"/>
        </a:p>
      </dgm:t>
    </dgm:pt>
    <dgm:pt modelId="{FE1415D0-B6E9-40FB-9B1A-62D63A8AAB21}" type="sibTrans" cxnId="{7D0F3863-2FB4-4A62-91A9-26CD517208E0}">
      <dgm:prSet/>
      <dgm:spPr/>
      <dgm:t>
        <a:bodyPr/>
        <a:lstStyle/>
        <a:p>
          <a:pPr algn="ctr"/>
          <a:endParaRPr lang="lt-LT"/>
        </a:p>
      </dgm:t>
    </dgm:pt>
    <dgm:pt modelId="{7D75455E-A791-4D20-AC84-7EF7F2EC7E63}">
      <dgm:prSet phldrT="[Tekstas]" custT="1"/>
      <dgm:spPr/>
      <dgm:t>
        <a:bodyPr/>
        <a:lstStyle/>
        <a:p>
          <a:pPr algn="ctr"/>
          <a:r>
            <a:rPr lang="lt-LT" sz="4800" b="1" dirty="0">
              <a:solidFill>
                <a:schemeClr val="accent4">
                  <a:lumMod val="75000"/>
                </a:schemeClr>
              </a:solidFill>
              <a:latin typeface="+mn-lt"/>
            </a:rPr>
            <a:t>19% susirūpinę dėl vaikų sveikatos</a:t>
          </a:r>
        </a:p>
      </dgm:t>
    </dgm:pt>
    <dgm:pt modelId="{AEB3DF71-44AA-4B46-8B93-27FC9255FFD4}" type="parTrans" cxnId="{93C67817-1C23-4D22-B76D-B52AFA0A4012}">
      <dgm:prSet/>
      <dgm:spPr/>
      <dgm:t>
        <a:bodyPr/>
        <a:lstStyle/>
        <a:p>
          <a:pPr algn="ctr"/>
          <a:endParaRPr lang="lt-LT"/>
        </a:p>
      </dgm:t>
    </dgm:pt>
    <dgm:pt modelId="{7B9D7230-C61B-4630-9609-712E6D45C32A}" type="sibTrans" cxnId="{93C67817-1C23-4D22-B76D-B52AFA0A4012}">
      <dgm:prSet/>
      <dgm:spPr/>
      <dgm:t>
        <a:bodyPr/>
        <a:lstStyle/>
        <a:p>
          <a:pPr algn="ctr"/>
          <a:endParaRPr lang="lt-LT"/>
        </a:p>
      </dgm:t>
    </dgm:pt>
    <dgm:pt modelId="{2798B109-6FFF-4AB9-98FC-5741CF630ADE}" type="pres">
      <dgm:prSet presAssocID="{B7101D47-4ECB-4954-BFDA-834AFDF6198E}" presName="compositeShape" presStyleCnt="0">
        <dgm:presLayoutVars>
          <dgm:chMax val="2"/>
          <dgm:dir/>
          <dgm:resizeHandles val="exact"/>
        </dgm:presLayoutVars>
      </dgm:prSet>
      <dgm:spPr/>
    </dgm:pt>
    <dgm:pt modelId="{71F53BB8-39C6-4EB4-BBAA-E5B7A3D1D54B}" type="pres">
      <dgm:prSet presAssocID="{B7101D47-4ECB-4954-BFDA-834AFDF6198E}" presName="ribbon" presStyleLbl="node1" presStyleIdx="0" presStyleCnt="1"/>
      <dgm:spPr/>
    </dgm:pt>
    <dgm:pt modelId="{7A2A7C9C-EA2D-42FF-B2C6-979D85BAC08B}" type="pres">
      <dgm:prSet presAssocID="{B7101D47-4ECB-4954-BFDA-834AFDF6198E}" presName="leftArrowText" presStyleLbl="node1" presStyleIdx="0" presStyleCnt="1" custScaleX="112064" custLinFactNeighborX="-4593" custLinFactNeighborY="4486">
        <dgm:presLayoutVars>
          <dgm:chMax val="0"/>
          <dgm:bulletEnabled val="1"/>
        </dgm:presLayoutVars>
      </dgm:prSet>
      <dgm:spPr/>
    </dgm:pt>
    <dgm:pt modelId="{4006D621-680B-4C23-AE8C-AAD5033EEB48}" type="pres">
      <dgm:prSet presAssocID="{B7101D47-4ECB-4954-BFDA-834AFDF6198E}" presName="rightArrowText" presStyleLbl="node1" presStyleIdx="0" presStyleCnt="1" custScaleX="122892" custScaleY="93549">
        <dgm:presLayoutVars>
          <dgm:chMax val="0"/>
          <dgm:bulletEnabled val="1"/>
        </dgm:presLayoutVars>
      </dgm:prSet>
      <dgm:spPr/>
    </dgm:pt>
  </dgm:ptLst>
  <dgm:cxnLst>
    <dgm:cxn modelId="{2F919804-C0E5-4678-ADE5-BEC8189052DF}" type="presOf" srcId="{FDB372AC-F151-40B4-9DA9-40996CFA771C}" destId="{7A2A7C9C-EA2D-42FF-B2C6-979D85BAC08B}" srcOrd="0" destOrd="0" presId="urn:microsoft.com/office/officeart/2005/8/layout/arrow6"/>
    <dgm:cxn modelId="{93C67817-1C23-4D22-B76D-B52AFA0A4012}" srcId="{B7101D47-4ECB-4954-BFDA-834AFDF6198E}" destId="{7D75455E-A791-4D20-AC84-7EF7F2EC7E63}" srcOrd="1" destOrd="0" parTransId="{AEB3DF71-44AA-4B46-8B93-27FC9255FFD4}" sibTransId="{7B9D7230-C61B-4630-9609-712E6D45C32A}"/>
    <dgm:cxn modelId="{7D0F3863-2FB4-4A62-91A9-26CD517208E0}" srcId="{B7101D47-4ECB-4954-BFDA-834AFDF6198E}" destId="{FDB372AC-F151-40B4-9DA9-40996CFA771C}" srcOrd="0" destOrd="0" parTransId="{4499265B-4A38-4F39-A6F5-40A06FB3C3A1}" sibTransId="{FE1415D0-B6E9-40FB-9B1A-62D63A8AAB21}"/>
    <dgm:cxn modelId="{FD03E2CC-3999-4D57-9D3C-F93B9F0D3F4D}" type="presOf" srcId="{B7101D47-4ECB-4954-BFDA-834AFDF6198E}" destId="{2798B109-6FFF-4AB9-98FC-5741CF630ADE}" srcOrd="0" destOrd="0" presId="urn:microsoft.com/office/officeart/2005/8/layout/arrow6"/>
    <dgm:cxn modelId="{6AFA40F3-AC47-42D7-83E5-FA7E6911DE3C}" type="presOf" srcId="{7D75455E-A791-4D20-AC84-7EF7F2EC7E63}" destId="{4006D621-680B-4C23-AE8C-AAD5033EEB48}" srcOrd="0" destOrd="0" presId="urn:microsoft.com/office/officeart/2005/8/layout/arrow6"/>
    <dgm:cxn modelId="{58D17119-B42B-4B6B-9A4F-D07002C6CA83}" type="presParOf" srcId="{2798B109-6FFF-4AB9-98FC-5741CF630ADE}" destId="{71F53BB8-39C6-4EB4-BBAA-E5B7A3D1D54B}" srcOrd="0" destOrd="0" presId="urn:microsoft.com/office/officeart/2005/8/layout/arrow6"/>
    <dgm:cxn modelId="{2C042150-12EA-49CD-A5BA-CF30D2FC696A}" type="presParOf" srcId="{2798B109-6FFF-4AB9-98FC-5741CF630ADE}" destId="{7A2A7C9C-EA2D-42FF-B2C6-979D85BAC08B}" srcOrd="1" destOrd="0" presId="urn:microsoft.com/office/officeart/2005/8/layout/arrow6"/>
    <dgm:cxn modelId="{3CD0AA8D-CAA7-4692-A2BE-1883269E45CF}" type="presParOf" srcId="{2798B109-6FFF-4AB9-98FC-5741CF630ADE}" destId="{4006D621-680B-4C23-AE8C-AAD5033EEB4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B27E0B-A421-435C-9113-40E83CF5115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7FFCF3E-E150-452B-95E3-30C3257BCB77}">
      <dgm:prSet phldrT="[Tekstas]" custT="1"/>
      <dgm:spPr>
        <a:solidFill>
          <a:schemeClr val="accent4"/>
        </a:solidFill>
      </dgm:spPr>
      <dgm:t>
        <a:bodyPr/>
        <a:lstStyle/>
        <a:p>
          <a:r>
            <a:rPr lang="lt-LT" sz="2800" b="1" dirty="0">
              <a:solidFill>
                <a:schemeClr val="tx1"/>
              </a:solidFill>
            </a:rPr>
            <a:t>35</a:t>
          </a:r>
          <a:r>
            <a:rPr lang="lt-LT" sz="2800" b="1" dirty="0">
              <a:solidFill>
                <a:schemeClr val="tx1"/>
              </a:solidFill>
              <a:latin typeface="Century Gothic" panose="020B0502020202020204" pitchFamily="34" charset="0"/>
            </a:rPr>
            <a:t>%</a:t>
          </a:r>
          <a:endParaRPr lang="lt-LT" sz="2800" b="1" dirty="0">
            <a:solidFill>
              <a:schemeClr val="tx1"/>
            </a:solidFill>
          </a:endParaRPr>
        </a:p>
      </dgm:t>
    </dgm:pt>
    <dgm:pt modelId="{470D6391-3BFA-4640-90C9-B5161406DCF9}" type="parTrans" cxnId="{59A0DEBD-B4DA-4CB7-B22A-1A3E7CFE5681}">
      <dgm:prSet/>
      <dgm:spPr/>
      <dgm:t>
        <a:bodyPr/>
        <a:lstStyle/>
        <a:p>
          <a:endParaRPr lang="lt-LT"/>
        </a:p>
      </dgm:t>
    </dgm:pt>
    <dgm:pt modelId="{93160E96-A30F-4903-8BC9-36744C074DFA}" type="sibTrans" cxnId="{59A0DEBD-B4DA-4CB7-B22A-1A3E7CFE5681}">
      <dgm:prSet/>
      <dgm:spPr/>
      <dgm:t>
        <a:bodyPr/>
        <a:lstStyle/>
        <a:p>
          <a:endParaRPr lang="lt-LT"/>
        </a:p>
      </dgm:t>
    </dgm:pt>
    <dgm:pt modelId="{D6D14C3D-6307-4A56-B9EC-94966E2FBCC8}">
      <dgm:prSet phldrT="[Tekstas]" custT="1"/>
      <dgm:spPr/>
      <dgm:t>
        <a:bodyPr/>
        <a:lstStyle/>
        <a:p>
          <a:r>
            <a:rPr lang="lt-LT" sz="2400" b="1" dirty="0">
              <a:solidFill>
                <a:schemeClr val="tx1"/>
              </a:solidFill>
            </a:rPr>
            <a:t>Savarankiškai domisi naujovėmis internete</a:t>
          </a:r>
          <a:r>
            <a:rPr lang="lt-LT" sz="2400" dirty="0">
              <a:solidFill>
                <a:schemeClr val="tx1"/>
              </a:solidFill>
            </a:rPr>
            <a:t>.</a:t>
          </a:r>
        </a:p>
      </dgm:t>
    </dgm:pt>
    <dgm:pt modelId="{E1FC86B2-3C91-4925-9EB1-BC02E0E81EA2}" type="parTrans" cxnId="{40530004-80C2-40A0-A9E7-6BED9211CF20}">
      <dgm:prSet/>
      <dgm:spPr/>
      <dgm:t>
        <a:bodyPr/>
        <a:lstStyle/>
        <a:p>
          <a:endParaRPr lang="lt-LT"/>
        </a:p>
      </dgm:t>
    </dgm:pt>
    <dgm:pt modelId="{BE6FC38F-40B9-45AB-A046-763522798DFD}" type="sibTrans" cxnId="{40530004-80C2-40A0-A9E7-6BED9211CF20}">
      <dgm:prSet/>
      <dgm:spPr/>
      <dgm:t>
        <a:bodyPr/>
        <a:lstStyle/>
        <a:p>
          <a:endParaRPr lang="lt-LT"/>
        </a:p>
      </dgm:t>
    </dgm:pt>
    <dgm:pt modelId="{26824D18-FF3A-4FDE-8097-35BC17D85355}">
      <dgm:prSet phldrT="[Tekstas]" custT="1"/>
      <dgm:spPr>
        <a:solidFill>
          <a:schemeClr val="accent4"/>
        </a:solidFill>
      </dgm:spPr>
      <dgm:t>
        <a:bodyPr/>
        <a:lstStyle/>
        <a:p>
          <a:r>
            <a:rPr lang="lt-LT" sz="2800" b="1" dirty="0">
              <a:solidFill>
                <a:schemeClr val="tx1"/>
              </a:solidFill>
            </a:rPr>
            <a:t>27%</a:t>
          </a:r>
        </a:p>
      </dgm:t>
    </dgm:pt>
    <dgm:pt modelId="{BD325937-02AD-4027-B78A-4D3EF723DA97}" type="parTrans" cxnId="{5CED5EC2-4518-47D2-BEA8-2A9D51762CCC}">
      <dgm:prSet/>
      <dgm:spPr/>
      <dgm:t>
        <a:bodyPr/>
        <a:lstStyle/>
        <a:p>
          <a:endParaRPr lang="lt-LT"/>
        </a:p>
      </dgm:t>
    </dgm:pt>
    <dgm:pt modelId="{76D31D80-D92D-423B-84D7-6EF18EF42DD9}" type="sibTrans" cxnId="{5CED5EC2-4518-47D2-BEA8-2A9D51762CCC}">
      <dgm:prSet/>
      <dgm:spPr/>
      <dgm:t>
        <a:bodyPr/>
        <a:lstStyle/>
        <a:p>
          <a:endParaRPr lang="lt-LT"/>
        </a:p>
      </dgm:t>
    </dgm:pt>
    <dgm:pt modelId="{1F782F8B-900A-42E2-8835-CE824338C0DB}">
      <dgm:prSet phldrT="[Tekstas]" custT="1"/>
      <dgm:spPr/>
      <dgm:t>
        <a:bodyPr/>
        <a:lstStyle/>
        <a:p>
          <a:r>
            <a:rPr lang="lt-LT" sz="2400" b="1" dirty="0"/>
            <a:t>Dalyvauja mokymuose organizuojamuose įstaigoje.</a:t>
          </a:r>
        </a:p>
      </dgm:t>
    </dgm:pt>
    <dgm:pt modelId="{FF6F0698-7D22-4436-BE63-205A90807C8A}" type="parTrans" cxnId="{05FE0F35-8EE2-4622-855B-F22AD56E3A99}">
      <dgm:prSet/>
      <dgm:spPr/>
      <dgm:t>
        <a:bodyPr/>
        <a:lstStyle/>
        <a:p>
          <a:endParaRPr lang="lt-LT"/>
        </a:p>
      </dgm:t>
    </dgm:pt>
    <dgm:pt modelId="{DF72A212-E9F2-4C1D-88CE-9881FF2005F9}" type="sibTrans" cxnId="{05FE0F35-8EE2-4622-855B-F22AD56E3A99}">
      <dgm:prSet/>
      <dgm:spPr/>
      <dgm:t>
        <a:bodyPr/>
        <a:lstStyle/>
        <a:p>
          <a:endParaRPr lang="lt-LT"/>
        </a:p>
      </dgm:t>
    </dgm:pt>
    <dgm:pt modelId="{5F6BCAC8-8CD5-440A-89D5-A2DD11CB2748}">
      <dgm:prSet phldrT="[Tekstas]" custT="1"/>
      <dgm:spPr>
        <a:solidFill>
          <a:schemeClr val="accent4"/>
        </a:solidFill>
      </dgm:spPr>
      <dgm:t>
        <a:bodyPr/>
        <a:lstStyle/>
        <a:p>
          <a:endParaRPr lang="lt-LT" sz="1600" dirty="0"/>
        </a:p>
        <a:p>
          <a:r>
            <a:rPr lang="lt-LT" sz="2800" b="1" dirty="0">
              <a:solidFill>
                <a:schemeClr val="tx1"/>
              </a:solidFill>
            </a:rPr>
            <a:t>19%</a:t>
          </a:r>
        </a:p>
        <a:p>
          <a:endParaRPr lang="lt-LT" sz="1600" dirty="0"/>
        </a:p>
      </dgm:t>
    </dgm:pt>
    <dgm:pt modelId="{44CA8348-6CB5-49EF-8EC1-59250DECAF23}" type="parTrans" cxnId="{D906881C-F948-403D-8CD7-54033CD89BA8}">
      <dgm:prSet/>
      <dgm:spPr/>
      <dgm:t>
        <a:bodyPr/>
        <a:lstStyle/>
        <a:p>
          <a:endParaRPr lang="lt-LT"/>
        </a:p>
      </dgm:t>
    </dgm:pt>
    <dgm:pt modelId="{9CDD1B41-2A03-4020-8988-DD5455CB3517}" type="sibTrans" cxnId="{D906881C-F948-403D-8CD7-54033CD89BA8}">
      <dgm:prSet/>
      <dgm:spPr/>
      <dgm:t>
        <a:bodyPr/>
        <a:lstStyle/>
        <a:p>
          <a:endParaRPr lang="lt-LT"/>
        </a:p>
      </dgm:t>
    </dgm:pt>
    <dgm:pt modelId="{3A7E0802-B66D-468E-938F-B331B2085A58}">
      <dgm:prSet phldrT="[Tekstas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lt-LT" sz="2400" dirty="0"/>
            <a:t>   </a:t>
          </a:r>
          <a:r>
            <a:rPr lang="lt-LT" sz="2400" b="1" dirty="0"/>
            <a:t>Mokosi iš</a:t>
          </a:r>
        </a:p>
      </dgm:t>
    </dgm:pt>
    <dgm:pt modelId="{01ACF7A3-66FD-4A58-A050-EC80A1C1C4F9}" type="parTrans" cxnId="{2D886D64-EBEA-4AFA-8A67-4E94D314E6FE}">
      <dgm:prSet/>
      <dgm:spPr/>
      <dgm:t>
        <a:bodyPr/>
        <a:lstStyle/>
        <a:p>
          <a:endParaRPr lang="lt-LT"/>
        </a:p>
      </dgm:t>
    </dgm:pt>
    <dgm:pt modelId="{8D0F46FD-84C6-48C6-BC6F-476AD757DD56}" type="sibTrans" cxnId="{2D886D64-EBEA-4AFA-8A67-4E94D314E6FE}">
      <dgm:prSet/>
      <dgm:spPr/>
      <dgm:t>
        <a:bodyPr/>
        <a:lstStyle/>
        <a:p>
          <a:endParaRPr lang="lt-LT"/>
        </a:p>
      </dgm:t>
    </dgm:pt>
    <dgm:pt modelId="{8212F971-7AE3-4FD0-AB6E-546522A32BAB}">
      <dgm:prSet phldrT="[Tekstas]" custT="1"/>
      <dgm:spPr>
        <a:solidFill>
          <a:schemeClr val="accent4"/>
        </a:solidFill>
      </dgm:spPr>
      <dgm:t>
        <a:bodyPr/>
        <a:lstStyle/>
        <a:p>
          <a:r>
            <a:rPr lang="lt-LT" sz="2800" b="1" dirty="0">
              <a:solidFill>
                <a:schemeClr val="tx1"/>
              </a:solidFill>
            </a:rPr>
            <a:t>19%</a:t>
          </a:r>
        </a:p>
      </dgm:t>
    </dgm:pt>
    <dgm:pt modelId="{6BB16197-AA3A-47EB-832B-3ACE9D43C36D}" type="parTrans" cxnId="{855A0A16-F206-4DE8-901D-EB65E916439C}">
      <dgm:prSet/>
      <dgm:spPr/>
      <dgm:t>
        <a:bodyPr/>
        <a:lstStyle/>
        <a:p>
          <a:endParaRPr lang="lt-LT"/>
        </a:p>
      </dgm:t>
    </dgm:pt>
    <dgm:pt modelId="{2CBDCA6F-4304-4F95-AB75-68BE756C6697}" type="sibTrans" cxnId="{855A0A16-F206-4DE8-901D-EB65E916439C}">
      <dgm:prSet/>
      <dgm:spPr/>
      <dgm:t>
        <a:bodyPr/>
        <a:lstStyle/>
        <a:p>
          <a:endParaRPr lang="lt-LT"/>
        </a:p>
      </dgm:t>
    </dgm:pt>
    <dgm:pt modelId="{CC095920-9AA4-48AB-B7B0-7433D6FEF429}">
      <dgm:prSet phldrT="[Tekstas]" custT="1"/>
      <dgm:spPr/>
      <dgm:t>
        <a:bodyPr/>
        <a:lstStyle/>
        <a:p>
          <a:r>
            <a:rPr lang="lt-LT" sz="2400" b="1" dirty="0"/>
            <a:t>Vyksta į mokymus kitur.</a:t>
          </a:r>
        </a:p>
      </dgm:t>
    </dgm:pt>
    <dgm:pt modelId="{4FA86A7B-C791-4EAF-A42E-C62FE047C7B0}" type="parTrans" cxnId="{D5C5D78F-8385-4234-A738-CEED10ABC8F8}">
      <dgm:prSet/>
      <dgm:spPr/>
      <dgm:t>
        <a:bodyPr/>
        <a:lstStyle/>
        <a:p>
          <a:endParaRPr lang="lt-LT"/>
        </a:p>
      </dgm:t>
    </dgm:pt>
    <dgm:pt modelId="{2B736745-D291-4D0A-9D85-8ACB9063DD89}" type="sibTrans" cxnId="{D5C5D78F-8385-4234-A738-CEED10ABC8F8}">
      <dgm:prSet/>
      <dgm:spPr/>
      <dgm:t>
        <a:bodyPr/>
        <a:lstStyle/>
        <a:p>
          <a:endParaRPr lang="lt-LT"/>
        </a:p>
      </dgm:t>
    </dgm:pt>
    <dgm:pt modelId="{53E2FC62-8913-48A1-8334-7F4AE76A8856}">
      <dgm:prSet phldrT="[Tekstas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lt-LT" sz="2400" b="1" dirty="0"/>
            <a:t>    kolegių.</a:t>
          </a:r>
        </a:p>
      </dgm:t>
    </dgm:pt>
    <dgm:pt modelId="{232050D0-C45B-4982-9C11-0442DEC52C57}" type="parTrans" cxnId="{C89EA1D1-E9D0-4993-8646-0B2905AFEF4A}">
      <dgm:prSet/>
      <dgm:spPr/>
      <dgm:t>
        <a:bodyPr/>
        <a:lstStyle/>
        <a:p>
          <a:endParaRPr lang="lt-LT"/>
        </a:p>
      </dgm:t>
    </dgm:pt>
    <dgm:pt modelId="{3CCD70D9-7B0C-40DB-B810-91C7CBFB454D}" type="sibTrans" cxnId="{C89EA1D1-E9D0-4993-8646-0B2905AFEF4A}">
      <dgm:prSet/>
      <dgm:spPr/>
      <dgm:t>
        <a:bodyPr/>
        <a:lstStyle/>
        <a:p>
          <a:endParaRPr lang="lt-LT"/>
        </a:p>
      </dgm:t>
    </dgm:pt>
    <dgm:pt modelId="{E30C84FC-58D2-496F-B1D4-A3116336CCE5}">
      <dgm:prSet/>
      <dgm:spPr/>
      <dgm:t>
        <a:bodyPr/>
        <a:lstStyle/>
        <a:p>
          <a:endParaRPr lang="lt-LT"/>
        </a:p>
      </dgm:t>
    </dgm:pt>
    <dgm:pt modelId="{DE140D06-0A93-4A52-B73A-4CE61F8D686D}" type="parTrans" cxnId="{60F77960-F2DD-4EBD-B252-849E93A7642F}">
      <dgm:prSet/>
      <dgm:spPr/>
      <dgm:t>
        <a:bodyPr/>
        <a:lstStyle/>
        <a:p>
          <a:endParaRPr lang="lt-LT"/>
        </a:p>
      </dgm:t>
    </dgm:pt>
    <dgm:pt modelId="{7BF441EB-5312-4DCA-BECE-3DE9FF31CAB2}" type="sibTrans" cxnId="{60F77960-F2DD-4EBD-B252-849E93A7642F}">
      <dgm:prSet/>
      <dgm:spPr/>
      <dgm:t>
        <a:bodyPr/>
        <a:lstStyle/>
        <a:p>
          <a:endParaRPr lang="lt-LT"/>
        </a:p>
      </dgm:t>
    </dgm:pt>
    <dgm:pt modelId="{3C2BAB3D-5C3E-47D0-9E23-5BAF8B0299CF}">
      <dgm:prSet/>
      <dgm:spPr/>
      <dgm:t>
        <a:bodyPr/>
        <a:lstStyle/>
        <a:p>
          <a:endParaRPr lang="lt-LT"/>
        </a:p>
      </dgm:t>
    </dgm:pt>
    <dgm:pt modelId="{7F9948D3-6296-4553-B9D4-54297D292099}" type="parTrans" cxnId="{F15A9D13-0E5A-45DF-80FC-68617E13CC85}">
      <dgm:prSet/>
      <dgm:spPr/>
      <dgm:t>
        <a:bodyPr/>
        <a:lstStyle/>
        <a:p>
          <a:endParaRPr lang="lt-LT"/>
        </a:p>
      </dgm:t>
    </dgm:pt>
    <dgm:pt modelId="{64226FCC-07B3-40E9-97CB-41B22D76DC09}" type="sibTrans" cxnId="{F15A9D13-0E5A-45DF-80FC-68617E13CC85}">
      <dgm:prSet/>
      <dgm:spPr/>
      <dgm:t>
        <a:bodyPr/>
        <a:lstStyle/>
        <a:p>
          <a:endParaRPr lang="lt-LT"/>
        </a:p>
      </dgm:t>
    </dgm:pt>
    <dgm:pt modelId="{AF4B460F-8C3B-4DEB-ACDE-A7E12FBDC3D0}">
      <dgm:prSet/>
      <dgm:spPr/>
      <dgm:t>
        <a:bodyPr/>
        <a:lstStyle/>
        <a:p>
          <a:endParaRPr lang="lt-LT"/>
        </a:p>
      </dgm:t>
    </dgm:pt>
    <dgm:pt modelId="{CCB8D2D7-D157-44AE-9DC3-C7A96B2C1CA9}" type="parTrans" cxnId="{57A53B3F-7B50-46D4-91B1-BEF655D61519}">
      <dgm:prSet/>
      <dgm:spPr/>
      <dgm:t>
        <a:bodyPr/>
        <a:lstStyle/>
        <a:p>
          <a:endParaRPr lang="lt-LT"/>
        </a:p>
      </dgm:t>
    </dgm:pt>
    <dgm:pt modelId="{E3C5E25F-15BF-4D5F-AD33-3D346DB1D1CD}" type="sibTrans" cxnId="{57A53B3F-7B50-46D4-91B1-BEF655D61519}">
      <dgm:prSet/>
      <dgm:spPr/>
      <dgm:t>
        <a:bodyPr/>
        <a:lstStyle/>
        <a:p>
          <a:endParaRPr lang="lt-LT"/>
        </a:p>
      </dgm:t>
    </dgm:pt>
    <dgm:pt modelId="{061080E4-EEF8-4185-8897-73765F7F0458}">
      <dgm:prSet/>
      <dgm:spPr/>
      <dgm:t>
        <a:bodyPr/>
        <a:lstStyle/>
        <a:p>
          <a:endParaRPr lang="lt-LT"/>
        </a:p>
      </dgm:t>
    </dgm:pt>
    <dgm:pt modelId="{F56A6C1B-C989-4C0E-B5EE-650698E62063}" type="parTrans" cxnId="{10DCBABE-7054-40E3-BA20-C6B47AE463DE}">
      <dgm:prSet/>
      <dgm:spPr/>
      <dgm:t>
        <a:bodyPr/>
        <a:lstStyle/>
        <a:p>
          <a:endParaRPr lang="lt-LT"/>
        </a:p>
      </dgm:t>
    </dgm:pt>
    <dgm:pt modelId="{6DF24F0E-FA32-4FE7-95C6-9259AC288898}" type="sibTrans" cxnId="{10DCBABE-7054-40E3-BA20-C6B47AE463DE}">
      <dgm:prSet/>
      <dgm:spPr/>
      <dgm:t>
        <a:bodyPr/>
        <a:lstStyle/>
        <a:p>
          <a:endParaRPr lang="lt-LT"/>
        </a:p>
      </dgm:t>
    </dgm:pt>
    <dgm:pt modelId="{476D740D-3166-4062-BBB6-6E3CE42D6316}">
      <dgm:prSet/>
      <dgm:spPr/>
      <dgm:t>
        <a:bodyPr/>
        <a:lstStyle/>
        <a:p>
          <a:endParaRPr lang="lt-LT" dirty="0"/>
        </a:p>
      </dgm:t>
    </dgm:pt>
    <dgm:pt modelId="{0DE5BCCD-5710-490D-8018-D512507AC4F7}" type="parTrans" cxnId="{71DA43DA-F29F-409F-8B05-6CF78DC03F0E}">
      <dgm:prSet/>
      <dgm:spPr/>
      <dgm:t>
        <a:bodyPr/>
        <a:lstStyle/>
        <a:p>
          <a:endParaRPr lang="lt-LT"/>
        </a:p>
      </dgm:t>
    </dgm:pt>
    <dgm:pt modelId="{2836B3A3-662F-44F1-B39D-1CAB16018669}" type="sibTrans" cxnId="{71DA43DA-F29F-409F-8B05-6CF78DC03F0E}">
      <dgm:prSet/>
      <dgm:spPr/>
      <dgm:t>
        <a:bodyPr/>
        <a:lstStyle/>
        <a:p>
          <a:endParaRPr lang="lt-LT"/>
        </a:p>
      </dgm:t>
    </dgm:pt>
    <dgm:pt modelId="{66F190AC-85E5-4E12-835D-E462944EB0EB}" type="pres">
      <dgm:prSet presAssocID="{07B27E0B-A421-435C-9113-40E83CF5115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D6E1E8B-5538-4AAC-9CFF-754608B60D64}" type="pres">
      <dgm:prSet presAssocID="{07B27E0B-A421-435C-9113-40E83CF5115F}" presName="children" presStyleCnt="0"/>
      <dgm:spPr/>
    </dgm:pt>
    <dgm:pt modelId="{90B04B22-1C42-4ACF-9E66-64D3F413A267}" type="pres">
      <dgm:prSet presAssocID="{07B27E0B-A421-435C-9113-40E83CF5115F}" presName="child1group" presStyleCnt="0"/>
      <dgm:spPr/>
    </dgm:pt>
    <dgm:pt modelId="{754872EB-8F43-4439-B50B-873825D1BD4F}" type="pres">
      <dgm:prSet presAssocID="{07B27E0B-A421-435C-9113-40E83CF5115F}" presName="child1" presStyleLbl="bgAcc1" presStyleIdx="0" presStyleCnt="4" custScaleX="154751" custScaleY="140339" custLinFactNeighborX="-13581" custLinFactNeighborY="-18499"/>
      <dgm:spPr/>
    </dgm:pt>
    <dgm:pt modelId="{C29700D6-822A-473A-AD18-3CC066EEB4DA}" type="pres">
      <dgm:prSet presAssocID="{07B27E0B-A421-435C-9113-40E83CF5115F}" presName="child1Text" presStyleLbl="bgAcc1" presStyleIdx="0" presStyleCnt="4">
        <dgm:presLayoutVars>
          <dgm:bulletEnabled val="1"/>
        </dgm:presLayoutVars>
      </dgm:prSet>
      <dgm:spPr/>
    </dgm:pt>
    <dgm:pt modelId="{23A111FF-49C2-4054-93DA-F4E8E9784D95}" type="pres">
      <dgm:prSet presAssocID="{07B27E0B-A421-435C-9113-40E83CF5115F}" presName="child2group" presStyleCnt="0"/>
      <dgm:spPr/>
    </dgm:pt>
    <dgm:pt modelId="{3CCE4A7D-10DA-437F-ABD3-CDD3A35BE46B}" type="pres">
      <dgm:prSet presAssocID="{07B27E0B-A421-435C-9113-40E83CF5115F}" presName="child2" presStyleLbl="bgAcc1" presStyleIdx="1" presStyleCnt="4" custScaleX="148220" custScaleY="137869" custLinFactNeighborX="-1237" custLinFactNeighborY="-26097"/>
      <dgm:spPr/>
    </dgm:pt>
    <dgm:pt modelId="{F41192C3-0BB4-4991-91AA-389BA8349FF1}" type="pres">
      <dgm:prSet presAssocID="{07B27E0B-A421-435C-9113-40E83CF5115F}" presName="child2Text" presStyleLbl="bgAcc1" presStyleIdx="1" presStyleCnt="4">
        <dgm:presLayoutVars>
          <dgm:bulletEnabled val="1"/>
        </dgm:presLayoutVars>
      </dgm:prSet>
      <dgm:spPr/>
    </dgm:pt>
    <dgm:pt modelId="{0D80CEB5-F1DA-432D-BE95-C238ACEACDE9}" type="pres">
      <dgm:prSet presAssocID="{07B27E0B-A421-435C-9113-40E83CF5115F}" presName="child3group" presStyleCnt="0"/>
      <dgm:spPr/>
    </dgm:pt>
    <dgm:pt modelId="{69112FF9-B516-409F-AC34-10ED70BF9484}" type="pres">
      <dgm:prSet presAssocID="{07B27E0B-A421-435C-9113-40E83CF5115F}" presName="child3" presStyleLbl="bgAcc1" presStyleIdx="2" presStyleCnt="4" custScaleX="155137" custScaleY="129050" custLinFactNeighborY="785"/>
      <dgm:spPr/>
    </dgm:pt>
    <dgm:pt modelId="{59E6CB20-BA97-4B3F-B5BF-F4927B90F689}" type="pres">
      <dgm:prSet presAssocID="{07B27E0B-A421-435C-9113-40E83CF5115F}" presName="child3Text" presStyleLbl="bgAcc1" presStyleIdx="2" presStyleCnt="4">
        <dgm:presLayoutVars>
          <dgm:bulletEnabled val="1"/>
        </dgm:presLayoutVars>
      </dgm:prSet>
      <dgm:spPr/>
    </dgm:pt>
    <dgm:pt modelId="{7E927164-CFDB-4D2C-AEAC-4CFE263BE81F}" type="pres">
      <dgm:prSet presAssocID="{07B27E0B-A421-435C-9113-40E83CF5115F}" presName="child4group" presStyleCnt="0"/>
      <dgm:spPr/>
    </dgm:pt>
    <dgm:pt modelId="{B7C780B5-0973-495B-946C-3FF99A572DA7}" type="pres">
      <dgm:prSet presAssocID="{07B27E0B-A421-435C-9113-40E83CF5115F}" presName="child4" presStyleLbl="bgAcc1" presStyleIdx="3" presStyleCnt="4" custScaleX="151868" custScaleY="136821" custLinFactNeighborX="-960" custLinFactNeighborY="4670"/>
      <dgm:spPr/>
    </dgm:pt>
    <dgm:pt modelId="{DD657713-A7D9-470F-B36A-F5477F846907}" type="pres">
      <dgm:prSet presAssocID="{07B27E0B-A421-435C-9113-40E83CF5115F}" presName="child4Text" presStyleLbl="bgAcc1" presStyleIdx="3" presStyleCnt="4">
        <dgm:presLayoutVars>
          <dgm:bulletEnabled val="1"/>
        </dgm:presLayoutVars>
      </dgm:prSet>
      <dgm:spPr/>
    </dgm:pt>
    <dgm:pt modelId="{A7D8E727-377D-4AC9-8565-541F1393E4FE}" type="pres">
      <dgm:prSet presAssocID="{07B27E0B-A421-435C-9113-40E83CF5115F}" presName="childPlaceholder" presStyleCnt="0"/>
      <dgm:spPr/>
    </dgm:pt>
    <dgm:pt modelId="{D8F83F11-2628-468A-A0CB-7A000320BEF0}" type="pres">
      <dgm:prSet presAssocID="{07B27E0B-A421-435C-9113-40E83CF5115F}" presName="circle" presStyleCnt="0"/>
      <dgm:spPr/>
    </dgm:pt>
    <dgm:pt modelId="{18B21254-8666-4763-B6AB-E79368094527}" type="pres">
      <dgm:prSet presAssocID="{07B27E0B-A421-435C-9113-40E83CF5115F}" presName="quadrant1" presStyleLbl="node1" presStyleIdx="0" presStyleCnt="4" custScaleX="75652" custScaleY="78905" custLinFactNeighborX="10302" custLinFactNeighborY="14164">
        <dgm:presLayoutVars>
          <dgm:chMax val="1"/>
          <dgm:bulletEnabled val="1"/>
        </dgm:presLayoutVars>
      </dgm:prSet>
      <dgm:spPr/>
    </dgm:pt>
    <dgm:pt modelId="{3B1A4EAB-7382-4E45-A20C-6E80812464BA}" type="pres">
      <dgm:prSet presAssocID="{07B27E0B-A421-435C-9113-40E83CF5115F}" presName="quadrant2" presStyleLbl="node1" presStyleIdx="1" presStyleCnt="4" custScaleX="76293" custScaleY="76332" custLinFactNeighborX="-11588" custLinFactNeighborY="15882">
        <dgm:presLayoutVars>
          <dgm:chMax val="1"/>
          <dgm:bulletEnabled val="1"/>
        </dgm:presLayoutVars>
      </dgm:prSet>
      <dgm:spPr/>
    </dgm:pt>
    <dgm:pt modelId="{5DBA709A-3688-4734-9377-0CB6BE317135}" type="pres">
      <dgm:prSet presAssocID="{07B27E0B-A421-435C-9113-40E83CF5115F}" presName="quadrant3" presStyleLbl="node1" presStyleIdx="2" presStyleCnt="4" custScaleX="78227" custScaleY="68105" custLinFactNeighborX="-12876" custLinFactNeighborY="-11300">
        <dgm:presLayoutVars>
          <dgm:chMax val="1"/>
          <dgm:bulletEnabled val="1"/>
        </dgm:presLayoutVars>
      </dgm:prSet>
      <dgm:spPr/>
    </dgm:pt>
    <dgm:pt modelId="{C77B15FF-B5BA-4C5F-A905-06094EFB34AE}" type="pres">
      <dgm:prSet presAssocID="{07B27E0B-A421-435C-9113-40E83CF5115F}" presName="quadrant4" presStyleLbl="node1" presStyleIdx="3" presStyleCnt="4" custScaleX="73934" custScaleY="67244" custLinFactNeighborX="12018" custLinFactNeighborY="-11588">
        <dgm:presLayoutVars>
          <dgm:chMax val="1"/>
          <dgm:bulletEnabled val="1"/>
        </dgm:presLayoutVars>
      </dgm:prSet>
      <dgm:spPr/>
    </dgm:pt>
    <dgm:pt modelId="{1AB00435-EDCC-47B7-9464-06F8C2F704E6}" type="pres">
      <dgm:prSet presAssocID="{07B27E0B-A421-435C-9113-40E83CF5115F}" presName="quadrantPlaceholder" presStyleCnt="0"/>
      <dgm:spPr/>
    </dgm:pt>
    <dgm:pt modelId="{51B1C699-FBAF-43DD-8278-7C41ABC5C354}" type="pres">
      <dgm:prSet presAssocID="{07B27E0B-A421-435C-9113-40E83CF5115F}" presName="center1" presStyleLbl="fgShp" presStyleIdx="0" presStyleCnt="2"/>
      <dgm:spPr/>
    </dgm:pt>
    <dgm:pt modelId="{207ED239-0B71-4848-BD65-E3530AC10A0C}" type="pres">
      <dgm:prSet presAssocID="{07B27E0B-A421-435C-9113-40E83CF5115F}" presName="center2" presStyleLbl="fgShp" presStyleIdx="1" presStyleCnt="2"/>
      <dgm:spPr/>
    </dgm:pt>
  </dgm:ptLst>
  <dgm:cxnLst>
    <dgm:cxn modelId="{40530004-80C2-40A0-A9E7-6BED9211CF20}" srcId="{57FFCF3E-E150-452B-95E3-30C3257BCB77}" destId="{D6D14C3D-6307-4A56-B9EC-94966E2FBCC8}" srcOrd="0" destOrd="0" parTransId="{E1FC86B2-3C91-4925-9EB1-BC02E0E81EA2}" sibTransId="{BE6FC38F-40B9-45AB-A046-763522798DFD}"/>
    <dgm:cxn modelId="{7A815B0B-721A-447E-ABC8-7E137F18A6E2}" type="presOf" srcId="{53E2FC62-8913-48A1-8334-7F4AE76A8856}" destId="{69112FF9-B516-409F-AC34-10ED70BF9484}" srcOrd="0" destOrd="1" presId="urn:microsoft.com/office/officeart/2005/8/layout/cycle4"/>
    <dgm:cxn modelId="{F15A9D13-0E5A-45DF-80FC-68617E13CC85}" srcId="{07B27E0B-A421-435C-9113-40E83CF5115F}" destId="{3C2BAB3D-5C3E-47D0-9E23-5BAF8B0299CF}" srcOrd="6" destOrd="0" parTransId="{7F9948D3-6296-4553-B9D4-54297D292099}" sibTransId="{64226FCC-07B3-40E9-97CB-41B22D76DC09}"/>
    <dgm:cxn modelId="{855A0A16-F206-4DE8-901D-EB65E916439C}" srcId="{07B27E0B-A421-435C-9113-40E83CF5115F}" destId="{8212F971-7AE3-4FD0-AB6E-546522A32BAB}" srcOrd="3" destOrd="0" parTransId="{6BB16197-AA3A-47EB-832B-3ACE9D43C36D}" sibTransId="{2CBDCA6F-4304-4F95-AB75-68BE756C6697}"/>
    <dgm:cxn modelId="{D906881C-F948-403D-8CD7-54033CD89BA8}" srcId="{07B27E0B-A421-435C-9113-40E83CF5115F}" destId="{5F6BCAC8-8CD5-440A-89D5-A2DD11CB2748}" srcOrd="2" destOrd="0" parTransId="{44CA8348-6CB5-49EF-8EC1-59250DECAF23}" sibTransId="{9CDD1B41-2A03-4020-8988-DD5455CB3517}"/>
    <dgm:cxn modelId="{80738D26-2D43-4837-AB6A-8B0B7D4B91C7}" type="presOf" srcId="{3A7E0802-B66D-468E-938F-B331B2085A58}" destId="{69112FF9-B516-409F-AC34-10ED70BF9484}" srcOrd="0" destOrd="0" presId="urn:microsoft.com/office/officeart/2005/8/layout/cycle4"/>
    <dgm:cxn modelId="{8043A62C-C407-4E88-A112-2E0FCC4053E5}" type="presOf" srcId="{8212F971-7AE3-4FD0-AB6E-546522A32BAB}" destId="{C77B15FF-B5BA-4C5F-A905-06094EFB34AE}" srcOrd="0" destOrd="0" presId="urn:microsoft.com/office/officeart/2005/8/layout/cycle4"/>
    <dgm:cxn modelId="{05FE0F35-8EE2-4622-855B-F22AD56E3A99}" srcId="{26824D18-FF3A-4FDE-8097-35BC17D85355}" destId="{1F782F8B-900A-42E2-8835-CE824338C0DB}" srcOrd="0" destOrd="0" parTransId="{FF6F0698-7D22-4436-BE63-205A90807C8A}" sibTransId="{DF72A212-E9F2-4C1D-88CE-9881FF2005F9}"/>
    <dgm:cxn modelId="{37D5683E-DBFD-4B83-A8BF-BC96665D35EA}" type="presOf" srcId="{1F782F8B-900A-42E2-8835-CE824338C0DB}" destId="{3CCE4A7D-10DA-437F-ABD3-CDD3A35BE46B}" srcOrd="0" destOrd="0" presId="urn:microsoft.com/office/officeart/2005/8/layout/cycle4"/>
    <dgm:cxn modelId="{57A53B3F-7B50-46D4-91B1-BEF655D61519}" srcId="{07B27E0B-A421-435C-9113-40E83CF5115F}" destId="{AF4B460F-8C3B-4DEB-ACDE-A7E12FBDC3D0}" srcOrd="7" destOrd="0" parTransId="{CCB8D2D7-D157-44AE-9DC3-C7A96B2C1CA9}" sibTransId="{E3C5E25F-15BF-4D5F-AD33-3D346DB1D1CD}"/>
    <dgm:cxn modelId="{60F77960-F2DD-4EBD-B252-849E93A7642F}" srcId="{07B27E0B-A421-435C-9113-40E83CF5115F}" destId="{E30C84FC-58D2-496F-B1D4-A3116336CCE5}" srcOrd="8" destOrd="0" parTransId="{DE140D06-0A93-4A52-B73A-4CE61F8D686D}" sibTransId="{7BF441EB-5312-4DCA-BECE-3DE9FF31CAB2}"/>
    <dgm:cxn modelId="{2D886D64-EBEA-4AFA-8A67-4E94D314E6FE}" srcId="{5F6BCAC8-8CD5-440A-89D5-A2DD11CB2748}" destId="{3A7E0802-B66D-468E-938F-B331B2085A58}" srcOrd="0" destOrd="0" parTransId="{01ACF7A3-66FD-4A58-A050-EC80A1C1C4F9}" sibTransId="{8D0F46FD-84C6-48C6-BC6F-476AD757DD56}"/>
    <dgm:cxn modelId="{BBDC1F51-8F48-4B8D-8819-C403F9514915}" type="presOf" srcId="{D6D14C3D-6307-4A56-B9EC-94966E2FBCC8}" destId="{754872EB-8F43-4439-B50B-873825D1BD4F}" srcOrd="0" destOrd="0" presId="urn:microsoft.com/office/officeart/2005/8/layout/cycle4"/>
    <dgm:cxn modelId="{BA3FD085-A555-494A-B530-015BC28D7C91}" type="presOf" srcId="{1F782F8B-900A-42E2-8835-CE824338C0DB}" destId="{F41192C3-0BB4-4991-91AA-389BA8349FF1}" srcOrd="1" destOrd="0" presId="urn:microsoft.com/office/officeart/2005/8/layout/cycle4"/>
    <dgm:cxn modelId="{7B04058F-2C8D-41C5-BF68-6AFAC3C1A436}" type="presOf" srcId="{5F6BCAC8-8CD5-440A-89D5-A2DD11CB2748}" destId="{5DBA709A-3688-4734-9377-0CB6BE317135}" srcOrd="0" destOrd="0" presId="urn:microsoft.com/office/officeart/2005/8/layout/cycle4"/>
    <dgm:cxn modelId="{D5C5D78F-8385-4234-A738-CEED10ABC8F8}" srcId="{8212F971-7AE3-4FD0-AB6E-546522A32BAB}" destId="{CC095920-9AA4-48AB-B7B0-7433D6FEF429}" srcOrd="0" destOrd="0" parTransId="{4FA86A7B-C791-4EAF-A42E-C62FE047C7B0}" sibTransId="{2B736745-D291-4D0A-9D85-8ACB9063DD89}"/>
    <dgm:cxn modelId="{6FA85392-E315-45F3-A496-8D0A7C4EE4F2}" type="presOf" srcId="{07B27E0B-A421-435C-9113-40E83CF5115F}" destId="{66F190AC-85E5-4E12-835D-E462944EB0EB}" srcOrd="0" destOrd="0" presId="urn:microsoft.com/office/officeart/2005/8/layout/cycle4"/>
    <dgm:cxn modelId="{37DCB394-DA47-4F8F-8781-240234238020}" type="presOf" srcId="{D6D14C3D-6307-4A56-B9EC-94966E2FBCC8}" destId="{C29700D6-822A-473A-AD18-3CC066EEB4DA}" srcOrd="1" destOrd="0" presId="urn:microsoft.com/office/officeart/2005/8/layout/cycle4"/>
    <dgm:cxn modelId="{9AE3ADB4-146C-44E2-A363-D2BAB7252E6C}" type="presOf" srcId="{26824D18-FF3A-4FDE-8097-35BC17D85355}" destId="{3B1A4EAB-7382-4E45-A20C-6E80812464BA}" srcOrd="0" destOrd="0" presId="urn:microsoft.com/office/officeart/2005/8/layout/cycle4"/>
    <dgm:cxn modelId="{59A0DEBD-B4DA-4CB7-B22A-1A3E7CFE5681}" srcId="{07B27E0B-A421-435C-9113-40E83CF5115F}" destId="{57FFCF3E-E150-452B-95E3-30C3257BCB77}" srcOrd="0" destOrd="0" parTransId="{470D6391-3BFA-4640-90C9-B5161406DCF9}" sibTransId="{93160E96-A30F-4903-8BC9-36744C074DFA}"/>
    <dgm:cxn modelId="{10DCBABE-7054-40E3-BA20-C6B47AE463DE}" srcId="{07B27E0B-A421-435C-9113-40E83CF5115F}" destId="{061080E4-EEF8-4185-8897-73765F7F0458}" srcOrd="4" destOrd="0" parTransId="{F56A6C1B-C989-4C0E-B5EE-650698E62063}" sibTransId="{6DF24F0E-FA32-4FE7-95C6-9259AC288898}"/>
    <dgm:cxn modelId="{5CED5EC2-4518-47D2-BEA8-2A9D51762CCC}" srcId="{07B27E0B-A421-435C-9113-40E83CF5115F}" destId="{26824D18-FF3A-4FDE-8097-35BC17D85355}" srcOrd="1" destOrd="0" parTransId="{BD325937-02AD-4027-B78A-4D3EF723DA97}" sibTransId="{76D31D80-D92D-423B-84D7-6EF18EF42DD9}"/>
    <dgm:cxn modelId="{C89EA1D1-E9D0-4993-8646-0B2905AFEF4A}" srcId="{5F6BCAC8-8CD5-440A-89D5-A2DD11CB2748}" destId="{53E2FC62-8913-48A1-8334-7F4AE76A8856}" srcOrd="1" destOrd="0" parTransId="{232050D0-C45B-4982-9C11-0442DEC52C57}" sibTransId="{3CCD70D9-7B0C-40DB-B810-91C7CBFB454D}"/>
    <dgm:cxn modelId="{71DA43DA-F29F-409F-8B05-6CF78DC03F0E}" srcId="{07B27E0B-A421-435C-9113-40E83CF5115F}" destId="{476D740D-3166-4062-BBB6-6E3CE42D6316}" srcOrd="5" destOrd="0" parTransId="{0DE5BCCD-5710-490D-8018-D512507AC4F7}" sibTransId="{2836B3A3-662F-44F1-B39D-1CAB16018669}"/>
    <dgm:cxn modelId="{5D813BE1-448D-4958-B37E-63FDF1375B82}" type="presOf" srcId="{CC095920-9AA4-48AB-B7B0-7433D6FEF429}" destId="{DD657713-A7D9-470F-B36A-F5477F846907}" srcOrd="1" destOrd="0" presId="urn:microsoft.com/office/officeart/2005/8/layout/cycle4"/>
    <dgm:cxn modelId="{D616DEE2-52C0-4040-84FF-8A25E4097835}" type="presOf" srcId="{57FFCF3E-E150-452B-95E3-30C3257BCB77}" destId="{18B21254-8666-4763-B6AB-E79368094527}" srcOrd="0" destOrd="0" presId="urn:microsoft.com/office/officeart/2005/8/layout/cycle4"/>
    <dgm:cxn modelId="{4714F8E6-FA6E-4AF1-A501-25C0C9E8496E}" type="presOf" srcId="{CC095920-9AA4-48AB-B7B0-7433D6FEF429}" destId="{B7C780B5-0973-495B-946C-3FF99A572DA7}" srcOrd="0" destOrd="0" presId="urn:microsoft.com/office/officeart/2005/8/layout/cycle4"/>
    <dgm:cxn modelId="{78BCD9E7-7CBC-4317-A0F1-97C704EDAF8E}" type="presOf" srcId="{3A7E0802-B66D-468E-938F-B331B2085A58}" destId="{59E6CB20-BA97-4B3F-B5BF-F4927B90F689}" srcOrd="1" destOrd="0" presId="urn:microsoft.com/office/officeart/2005/8/layout/cycle4"/>
    <dgm:cxn modelId="{1E55B8FD-9D80-491F-9E2A-097B12FD2953}" type="presOf" srcId="{53E2FC62-8913-48A1-8334-7F4AE76A8856}" destId="{59E6CB20-BA97-4B3F-B5BF-F4927B90F689}" srcOrd="1" destOrd="1" presId="urn:microsoft.com/office/officeart/2005/8/layout/cycle4"/>
    <dgm:cxn modelId="{DA05A538-2964-4C8E-9A19-F4E3E5EE8AFE}" type="presParOf" srcId="{66F190AC-85E5-4E12-835D-E462944EB0EB}" destId="{1D6E1E8B-5538-4AAC-9CFF-754608B60D64}" srcOrd="0" destOrd="0" presId="urn:microsoft.com/office/officeart/2005/8/layout/cycle4"/>
    <dgm:cxn modelId="{00A34752-1702-422D-943F-899BD5F39B98}" type="presParOf" srcId="{1D6E1E8B-5538-4AAC-9CFF-754608B60D64}" destId="{90B04B22-1C42-4ACF-9E66-64D3F413A267}" srcOrd="0" destOrd="0" presId="urn:microsoft.com/office/officeart/2005/8/layout/cycle4"/>
    <dgm:cxn modelId="{3E4D733A-88DF-4AA4-8195-6192239C5474}" type="presParOf" srcId="{90B04B22-1C42-4ACF-9E66-64D3F413A267}" destId="{754872EB-8F43-4439-B50B-873825D1BD4F}" srcOrd="0" destOrd="0" presId="urn:microsoft.com/office/officeart/2005/8/layout/cycle4"/>
    <dgm:cxn modelId="{CA1CA145-0694-4863-8F64-64031A41D11A}" type="presParOf" srcId="{90B04B22-1C42-4ACF-9E66-64D3F413A267}" destId="{C29700D6-822A-473A-AD18-3CC066EEB4DA}" srcOrd="1" destOrd="0" presId="urn:microsoft.com/office/officeart/2005/8/layout/cycle4"/>
    <dgm:cxn modelId="{B4BB5DE8-E157-4513-A6EB-72D46C293EBD}" type="presParOf" srcId="{1D6E1E8B-5538-4AAC-9CFF-754608B60D64}" destId="{23A111FF-49C2-4054-93DA-F4E8E9784D95}" srcOrd="1" destOrd="0" presId="urn:microsoft.com/office/officeart/2005/8/layout/cycle4"/>
    <dgm:cxn modelId="{FBD9E70A-4A6B-4E20-BC01-EA60CDDA25A6}" type="presParOf" srcId="{23A111FF-49C2-4054-93DA-F4E8E9784D95}" destId="{3CCE4A7D-10DA-437F-ABD3-CDD3A35BE46B}" srcOrd="0" destOrd="0" presId="urn:microsoft.com/office/officeart/2005/8/layout/cycle4"/>
    <dgm:cxn modelId="{00B6F033-A7F8-43F0-85AD-F809DFDC09E3}" type="presParOf" srcId="{23A111FF-49C2-4054-93DA-F4E8E9784D95}" destId="{F41192C3-0BB4-4991-91AA-389BA8349FF1}" srcOrd="1" destOrd="0" presId="urn:microsoft.com/office/officeart/2005/8/layout/cycle4"/>
    <dgm:cxn modelId="{7B6017DC-175C-43E5-B852-65D92D2754E4}" type="presParOf" srcId="{1D6E1E8B-5538-4AAC-9CFF-754608B60D64}" destId="{0D80CEB5-F1DA-432D-BE95-C238ACEACDE9}" srcOrd="2" destOrd="0" presId="urn:microsoft.com/office/officeart/2005/8/layout/cycle4"/>
    <dgm:cxn modelId="{1D26E16F-12CB-41D9-933C-EBB24BA2934E}" type="presParOf" srcId="{0D80CEB5-F1DA-432D-BE95-C238ACEACDE9}" destId="{69112FF9-B516-409F-AC34-10ED70BF9484}" srcOrd="0" destOrd="0" presId="urn:microsoft.com/office/officeart/2005/8/layout/cycle4"/>
    <dgm:cxn modelId="{FA626173-D8FD-4961-B9AF-00894ABB33BE}" type="presParOf" srcId="{0D80CEB5-F1DA-432D-BE95-C238ACEACDE9}" destId="{59E6CB20-BA97-4B3F-B5BF-F4927B90F689}" srcOrd="1" destOrd="0" presId="urn:microsoft.com/office/officeart/2005/8/layout/cycle4"/>
    <dgm:cxn modelId="{5FA72BD9-E8B2-4D25-A708-1D218784305D}" type="presParOf" srcId="{1D6E1E8B-5538-4AAC-9CFF-754608B60D64}" destId="{7E927164-CFDB-4D2C-AEAC-4CFE263BE81F}" srcOrd="3" destOrd="0" presId="urn:microsoft.com/office/officeart/2005/8/layout/cycle4"/>
    <dgm:cxn modelId="{D185BC35-EC74-4412-B71E-A3F6814492B0}" type="presParOf" srcId="{7E927164-CFDB-4D2C-AEAC-4CFE263BE81F}" destId="{B7C780B5-0973-495B-946C-3FF99A572DA7}" srcOrd="0" destOrd="0" presId="urn:microsoft.com/office/officeart/2005/8/layout/cycle4"/>
    <dgm:cxn modelId="{92E54A2C-376F-49A9-AFC1-FE736F0ACD15}" type="presParOf" srcId="{7E927164-CFDB-4D2C-AEAC-4CFE263BE81F}" destId="{DD657713-A7D9-470F-B36A-F5477F846907}" srcOrd="1" destOrd="0" presId="urn:microsoft.com/office/officeart/2005/8/layout/cycle4"/>
    <dgm:cxn modelId="{1B0C84FA-4C93-4C8A-AC97-73AE19B9259B}" type="presParOf" srcId="{1D6E1E8B-5538-4AAC-9CFF-754608B60D64}" destId="{A7D8E727-377D-4AC9-8565-541F1393E4FE}" srcOrd="4" destOrd="0" presId="urn:microsoft.com/office/officeart/2005/8/layout/cycle4"/>
    <dgm:cxn modelId="{7F53E75D-83DE-445E-9E0D-4769A1352F19}" type="presParOf" srcId="{66F190AC-85E5-4E12-835D-E462944EB0EB}" destId="{D8F83F11-2628-468A-A0CB-7A000320BEF0}" srcOrd="1" destOrd="0" presId="urn:microsoft.com/office/officeart/2005/8/layout/cycle4"/>
    <dgm:cxn modelId="{98782B12-CC39-4DF8-8A6C-EA0B4BC4A191}" type="presParOf" srcId="{D8F83F11-2628-468A-A0CB-7A000320BEF0}" destId="{18B21254-8666-4763-B6AB-E79368094527}" srcOrd="0" destOrd="0" presId="urn:microsoft.com/office/officeart/2005/8/layout/cycle4"/>
    <dgm:cxn modelId="{A765BEE7-1D4E-4A06-A31F-E87C251A83F6}" type="presParOf" srcId="{D8F83F11-2628-468A-A0CB-7A000320BEF0}" destId="{3B1A4EAB-7382-4E45-A20C-6E80812464BA}" srcOrd="1" destOrd="0" presId="urn:microsoft.com/office/officeart/2005/8/layout/cycle4"/>
    <dgm:cxn modelId="{F415CF4E-F3D7-4CC9-B153-BD12BC956BF9}" type="presParOf" srcId="{D8F83F11-2628-468A-A0CB-7A000320BEF0}" destId="{5DBA709A-3688-4734-9377-0CB6BE317135}" srcOrd="2" destOrd="0" presId="urn:microsoft.com/office/officeart/2005/8/layout/cycle4"/>
    <dgm:cxn modelId="{0FE66D23-3B86-4874-8692-B9F7F6C3692E}" type="presParOf" srcId="{D8F83F11-2628-468A-A0CB-7A000320BEF0}" destId="{C77B15FF-B5BA-4C5F-A905-06094EFB34AE}" srcOrd="3" destOrd="0" presId="urn:microsoft.com/office/officeart/2005/8/layout/cycle4"/>
    <dgm:cxn modelId="{4A4D9A54-D7B6-48F4-82F4-AB199A7EEE1F}" type="presParOf" srcId="{D8F83F11-2628-468A-A0CB-7A000320BEF0}" destId="{1AB00435-EDCC-47B7-9464-06F8C2F704E6}" srcOrd="4" destOrd="0" presId="urn:microsoft.com/office/officeart/2005/8/layout/cycle4"/>
    <dgm:cxn modelId="{609BDB16-7A57-4625-AD51-DBC22DAEBE7F}" type="presParOf" srcId="{66F190AC-85E5-4E12-835D-E462944EB0EB}" destId="{51B1C699-FBAF-43DD-8278-7C41ABC5C354}" srcOrd="2" destOrd="0" presId="urn:microsoft.com/office/officeart/2005/8/layout/cycle4"/>
    <dgm:cxn modelId="{D1579D07-9CA7-451B-9588-4E09DA4165A0}" type="presParOf" srcId="{66F190AC-85E5-4E12-835D-E462944EB0EB}" destId="{207ED239-0B71-4848-BD65-E3530AC10A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CE577-731C-42C6-8BCF-8201FD4866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261B5B6F-3EF7-436D-9FAB-1E5AACA5CA01}">
      <dgm:prSet phldrT="[Tekstas]" custT="1"/>
      <dgm:spPr/>
      <dgm:t>
        <a:bodyPr/>
        <a:lstStyle/>
        <a:p>
          <a:r>
            <a:rPr lang="lt-LT" sz="2400" b="1" dirty="0">
              <a:solidFill>
                <a:schemeClr val="tx1"/>
              </a:solidFill>
            </a:rPr>
            <a:t>Platformų ir priemonių naudojimo iššūkiai (per daug skirtingų įrankių, nepakankamai interaktyvūs turiniai...)</a:t>
          </a:r>
        </a:p>
      </dgm:t>
    </dgm:pt>
    <dgm:pt modelId="{3EAE6001-0C16-461B-B5C1-7BF0119A62F8}" type="parTrans" cxnId="{54936A8A-1954-4294-BBD6-730278776B51}">
      <dgm:prSet/>
      <dgm:spPr/>
      <dgm:t>
        <a:bodyPr/>
        <a:lstStyle/>
        <a:p>
          <a:endParaRPr lang="lt-LT"/>
        </a:p>
      </dgm:t>
    </dgm:pt>
    <dgm:pt modelId="{C4424600-6752-4DFC-BA15-B45EE5B99E78}" type="sibTrans" cxnId="{54936A8A-1954-4294-BBD6-730278776B51}">
      <dgm:prSet/>
      <dgm:spPr/>
      <dgm:t>
        <a:bodyPr/>
        <a:lstStyle/>
        <a:p>
          <a:endParaRPr lang="lt-LT"/>
        </a:p>
      </dgm:t>
    </dgm:pt>
    <dgm:pt modelId="{410912B0-9462-4ED2-B438-DC468EBDE5DA}">
      <dgm:prSet phldrT="[Tekstas]" custT="1"/>
      <dgm:spPr/>
      <dgm:t>
        <a:bodyPr/>
        <a:lstStyle/>
        <a:p>
          <a:r>
            <a:rPr lang="lt-LT" sz="2400" b="1" dirty="0">
              <a:solidFill>
                <a:schemeClr val="tx1"/>
              </a:solidFill>
            </a:rPr>
            <a:t>Techninės problemos(interneto ryšio trukdžiai, programinės įrangos suderinamumo problemos...)</a:t>
          </a:r>
        </a:p>
      </dgm:t>
    </dgm:pt>
    <dgm:pt modelId="{E03101FC-138C-4825-846B-6F0129A6D45D}" type="parTrans" cxnId="{83AF11B2-5DFB-423C-90C2-D703E1994DC3}">
      <dgm:prSet/>
      <dgm:spPr/>
      <dgm:t>
        <a:bodyPr/>
        <a:lstStyle/>
        <a:p>
          <a:endParaRPr lang="lt-LT"/>
        </a:p>
      </dgm:t>
    </dgm:pt>
    <dgm:pt modelId="{8005B14D-79EC-4E9C-AF99-8F30EEBE7735}" type="sibTrans" cxnId="{83AF11B2-5DFB-423C-90C2-D703E1994DC3}">
      <dgm:prSet/>
      <dgm:spPr/>
      <dgm:t>
        <a:bodyPr/>
        <a:lstStyle/>
        <a:p>
          <a:endParaRPr lang="lt-LT"/>
        </a:p>
      </dgm:t>
    </dgm:pt>
    <dgm:pt modelId="{3AE36B38-480D-4097-B314-C7BF67FDFEC5}">
      <dgm:prSet phldrT="[Tekstas]" custT="1"/>
      <dgm:spPr/>
      <dgm:t>
        <a:bodyPr/>
        <a:lstStyle/>
        <a:p>
          <a:r>
            <a:rPr lang="lt-LT" sz="2400" b="1" dirty="0">
              <a:solidFill>
                <a:schemeClr val="tx1"/>
              </a:solidFill>
            </a:rPr>
            <a:t>Kompiuterinio raštingumo trūkumas</a:t>
          </a:r>
        </a:p>
      </dgm:t>
    </dgm:pt>
    <dgm:pt modelId="{2B2DBED0-DFD7-442A-9022-316DED584944}" type="parTrans" cxnId="{4C65E1B9-1CB8-4225-816E-CDB7A1BA143C}">
      <dgm:prSet/>
      <dgm:spPr/>
      <dgm:t>
        <a:bodyPr/>
        <a:lstStyle/>
        <a:p>
          <a:endParaRPr lang="lt-LT"/>
        </a:p>
      </dgm:t>
    </dgm:pt>
    <dgm:pt modelId="{B44AEA56-0F80-4B29-8848-92606504152D}" type="sibTrans" cxnId="{4C65E1B9-1CB8-4225-816E-CDB7A1BA143C}">
      <dgm:prSet/>
      <dgm:spPr/>
      <dgm:t>
        <a:bodyPr/>
        <a:lstStyle/>
        <a:p>
          <a:endParaRPr lang="lt-LT"/>
        </a:p>
      </dgm:t>
    </dgm:pt>
    <dgm:pt modelId="{6E07E78B-3613-4974-81CE-AAAD925AE06C}" type="pres">
      <dgm:prSet presAssocID="{8FECE577-731C-42C6-8BCF-8201FD4866E8}" presName="linear" presStyleCnt="0">
        <dgm:presLayoutVars>
          <dgm:dir/>
          <dgm:animLvl val="lvl"/>
          <dgm:resizeHandles val="exact"/>
        </dgm:presLayoutVars>
      </dgm:prSet>
      <dgm:spPr/>
    </dgm:pt>
    <dgm:pt modelId="{4A142CEA-A552-489A-B0D5-52086D00335A}" type="pres">
      <dgm:prSet presAssocID="{261B5B6F-3EF7-436D-9FAB-1E5AACA5CA01}" presName="parentLin" presStyleCnt="0"/>
      <dgm:spPr/>
    </dgm:pt>
    <dgm:pt modelId="{9102D360-CD67-4F24-AD4C-38FD61C95D49}" type="pres">
      <dgm:prSet presAssocID="{261B5B6F-3EF7-436D-9FAB-1E5AACA5CA01}" presName="parentLeftMargin" presStyleLbl="node1" presStyleIdx="0" presStyleCnt="3"/>
      <dgm:spPr/>
    </dgm:pt>
    <dgm:pt modelId="{0961F1A7-6996-4F34-B4DE-66CB0384DBC1}" type="pres">
      <dgm:prSet presAssocID="{261B5B6F-3EF7-436D-9FAB-1E5AACA5CA01}" presName="parentText" presStyleLbl="node1" presStyleIdx="0" presStyleCnt="3" custScaleX="153619" custScaleY="267523" custLinFactY="-281841" custLinFactNeighborX="-34462" custLinFactNeighborY="-300000">
        <dgm:presLayoutVars>
          <dgm:chMax val="0"/>
          <dgm:bulletEnabled val="1"/>
        </dgm:presLayoutVars>
      </dgm:prSet>
      <dgm:spPr/>
    </dgm:pt>
    <dgm:pt modelId="{1499F44B-28DE-4239-9612-11838737F9A2}" type="pres">
      <dgm:prSet presAssocID="{261B5B6F-3EF7-436D-9FAB-1E5AACA5CA01}" presName="negativeSpace" presStyleCnt="0"/>
      <dgm:spPr/>
    </dgm:pt>
    <dgm:pt modelId="{329333DC-EB0B-48F4-BE50-29332C1BA2E2}" type="pres">
      <dgm:prSet presAssocID="{261B5B6F-3EF7-436D-9FAB-1E5AACA5CA01}" presName="childText" presStyleLbl="conFgAcc1" presStyleIdx="0" presStyleCnt="3">
        <dgm:presLayoutVars>
          <dgm:bulletEnabled val="1"/>
        </dgm:presLayoutVars>
      </dgm:prSet>
      <dgm:spPr/>
    </dgm:pt>
    <dgm:pt modelId="{F63A00FD-0C1A-46CD-A064-D8E481D5F875}" type="pres">
      <dgm:prSet presAssocID="{C4424600-6752-4DFC-BA15-B45EE5B99E78}" presName="spaceBetweenRectangles" presStyleCnt="0"/>
      <dgm:spPr/>
    </dgm:pt>
    <dgm:pt modelId="{D822F01A-4748-47E6-806D-9793E7333D9C}" type="pres">
      <dgm:prSet presAssocID="{410912B0-9462-4ED2-B438-DC468EBDE5DA}" presName="parentLin" presStyleCnt="0"/>
      <dgm:spPr/>
    </dgm:pt>
    <dgm:pt modelId="{6FBC6D63-A256-44E0-BED3-85AC7A6A2B10}" type="pres">
      <dgm:prSet presAssocID="{410912B0-9462-4ED2-B438-DC468EBDE5DA}" presName="parentLeftMargin" presStyleLbl="node1" presStyleIdx="0" presStyleCnt="3"/>
      <dgm:spPr/>
    </dgm:pt>
    <dgm:pt modelId="{80040F31-C6A3-4B5A-A8E1-3ED3859AB9CF}" type="pres">
      <dgm:prSet presAssocID="{410912B0-9462-4ED2-B438-DC468EBDE5DA}" presName="parentText" presStyleLbl="node1" presStyleIdx="1" presStyleCnt="3" custScaleX="143015" custScaleY="234324" custLinFactNeighborX="-39219" custLinFactNeighborY="-2086">
        <dgm:presLayoutVars>
          <dgm:chMax val="0"/>
          <dgm:bulletEnabled val="1"/>
        </dgm:presLayoutVars>
      </dgm:prSet>
      <dgm:spPr/>
    </dgm:pt>
    <dgm:pt modelId="{D51FBF88-1C5B-4A2C-A1FD-986C643BDC90}" type="pres">
      <dgm:prSet presAssocID="{410912B0-9462-4ED2-B438-DC468EBDE5DA}" presName="negativeSpace" presStyleCnt="0"/>
      <dgm:spPr/>
    </dgm:pt>
    <dgm:pt modelId="{9B8BADC1-04CB-4A51-9589-683B5807BFAC}" type="pres">
      <dgm:prSet presAssocID="{410912B0-9462-4ED2-B438-DC468EBDE5DA}" presName="childText" presStyleLbl="conFgAcc1" presStyleIdx="1" presStyleCnt="3">
        <dgm:presLayoutVars>
          <dgm:bulletEnabled val="1"/>
        </dgm:presLayoutVars>
      </dgm:prSet>
      <dgm:spPr/>
    </dgm:pt>
    <dgm:pt modelId="{3A63319F-A718-4E41-902C-ABCAF2799DFF}" type="pres">
      <dgm:prSet presAssocID="{8005B14D-79EC-4E9C-AF99-8F30EEBE7735}" presName="spaceBetweenRectangles" presStyleCnt="0"/>
      <dgm:spPr/>
    </dgm:pt>
    <dgm:pt modelId="{64081B65-4442-4948-8958-7FD826071C52}" type="pres">
      <dgm:prSet presAssocID="{3AE36B38-480D-4097-B314-C7BF67FDFEC5}" presName="parentLin" presStyleCnt="0"/>
      <dgm:spPr/>
    </dgm:pt>
    <dgm:pt modelId="{EBCA16AA-D0C9-40CD-8C1E-D8E02D8BB25B}" type="pres">
      <dgm:prSet presAssocID="{3AE36B38-480D-4097-B314-C7BF67FDFEC5}" presName="parentLeftMargin" presStyleLbl="node1" presStyleIdx="1" presStyleCnt="3"/>
      <dgm:spPr/>
    </dgm:pt>
    <dgm:pt modelId="{E5B30A5F-3015-4A3E-AF2E-12637A68EE64}" type="pres">
      <dgm:prSet presAssocID="{3AE36B38-480D-4097-B314-C7BF67FDFEC5}" presName="parentText" presStyleLbl="node1" presStyleIdx="2" presStyleCnt="3" custScaleX="142857" custScaleY="121378" custLinFactNeighborX="-26153" custLinFactNeighborY="12">
        <dgm:presLayoutVars>
          <dgm:chMax val="0"/>
          <dgm:bulletEnabled val="1"/>
        </dgm:presLayoutVars>
      </dgm:prSet>
      <dgm:spPr/>
    </dgm:pt>
    <dgm:pt modelId="{63DD39EB-2F58-48FD-B9CE-0D8B431BEDF8}" type="pres">
      <dgm:prSet presAssocID="{3AE36B38-480D-4097-B314-C7BF67FDFEC5}" presName="negativeSpace" presStyleCnt="0"/>
      <dgm:spPr/>
    </dgm:pt>
    <dgm:pt modelId="{F96B3EDC-F181-4EA6-9578-25401CAEE2F2}" type="pres">
      <dgm:prSet presAssocID="{3AE36B38-480D-4097-B314-C7BF67FDFE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F50A02-92FB-44A1-B69E-6E3522DE921E}" type="presOf" srcId="{410912B0-9462-4ED2-B438-DC468EBDE5DA}" destId="{80040F31-C6A3-4B5A-A8E1-3ED3859AB9CF}" srcOrd="1" destOrd="0" presId="urn:microsoft.com/office/officeart/2005/8/layout/list1"/>
    <dgm:cxn modelId="{D7CA7308-252C-4815-BF00-346C361BA436}" type="presOf" srcId="{3AE36B38-480D-4097-B314-C7BF67FDFEC5}" destId="{EBCA16AA-D0C9-40CD-8C1E-D8E02D8BB25B}" srcOrd="0" destOrd="0" presId="urn:microsoft.com/office/officeart/2005/8/layout/list1"/>
    <dgm:cxn modelId="{52A53687-4DBB-4611-B7D4-533D95665452}" type="presOf" srcId="{3AE36B38-480D-4097-B314-C7BF67FDFEC5}" destId="{E5B30A5F-3015-4A3E-AF2E-12637A68EE64}" srcOrd="1" destOrd="0" presId="urn:microsoft.com/office/officeart/2005/8/layout/list1"/>
    <dgm:cxn modelId="{54936A8A-1954-4294-BBD6-730278776B51}" srcId="{8FECE577-731C-42C6-8BCF-8201FD4866E8}" destId="{261B5B6F-3EF7-436D-9FAB-1E5AACA5CA01}" srcOrd="0" destOrd="0" parTransId="{3EAE6001-0C16-461B-B5C1-7BF0119A62F8}" sibTransId="{C4424600-6752-4DFC-BA15-B45EE5B99E78}"/>
    <dgm:cxn modelId="{2EF4B795-1625-4CE2-AB64-C0787625FF7B}" type="presOf" srcId="{8FECE577-731C-42C6-8BCF-8201FD4866E8}" destId="{6E07E78B-3613-4974-81CE-AAAD925AE06C}" srcOrd="0" destOrd="0" presId="urn:microsoft.com/office/officeart/2005/8/layout/list1"/>
    <dgm:cxn modelId="{C2B5FCA6-5300-4D0F-BED8-385C4F067129}" type="presOf" srcId="{261B5B6F-3EF7-436D-9FAB-1E5AACA5CA01}" destId="{9102D360-CD67-4F24-AD4C-38FD61C95D49}" srcOrd="0" destOrd="0" presId="urn:microsoft.com/office/officeart/2005/8/layout/list1"/>
    <dgm:cxn modelId="{AFA054B1-9A5C-4325-BCF5-E4C4FF2BF219}" type="presOf" srcId="{261B5B6F-3EF7-436D-9FAB-1E5AACA5CA01}" destId="{0961F1A7-6996-4F34-B4DE-66CB0384DBC1}" srcOrd="1" destOrd="0" presId="urn:microsoft.com/office/officeart/2005/8/layout/list1"/>
    <dgm:cxn modelId="{83AF11B2-5DFB-423C-90C2-D703E1994DC3}" srcId="{8FECE577-731C-42C6-8BCF-8201FD4866E8}" destId="{410912B0-9462-4ED2-B438-DC468EBDE5DA}" srcOrd="1" destOrd="0" parTransId="{E03101FC-138C-4825-846B-6F0129A6D45D}" sibTransId="{8005B14D-79EC-4E9C-AF99-8F30EEBE7735}"/>
    <dgm:cxn modelId="{4C65E1B9-1CB8-4225-816E-CDB7A1BA143C}" srcId="{8FECE577-731C-42C6-8BCF-8201FD4866E8}" destId="{3AE36B38-480D-4097-B314-C7BF67FDFEC5}" srcOrd="2" destOrd="0" parTransId="{2B2DBED0-DFD7-442A-9022-316DED584944}" sibTransId="{B44AEA56-0F80-4B29-8848-92606504152D}"/>
    <dgm:cxn modelId="{50B56BC5-AAD3-441A-A540-4E89B667B96A}" type="presOf" srcId="{410912B0-9462-4ED2-B438-DC468EBDE5DA}" destId="{6FBC6D63-A256-44E0-BED3-85AC7A6A2B10}" srcOrd="0" destOrd="0" presId="urn:microsoft.com/office/officeart/2005/8/layout/list1"/>
    <dgm:cxn modelId="{B92B8755-D8AE-4587-ADDC-3134627B6CFA}" type="presParOf" srcId="{6E07E78B-3613-4974-81CE-AAAD925AE06C}" destId="{4A142CEA-A552-489A-B0D5-52086D00335A}" srcOrd="0" destOrd="0" presId="urn:microsoft.com/office/officeart/2005/8/layout/list1"/>
    <dgm:cxn modelId="{B1F9F225-5908-4B57-9759-5760868AA293}" type="presParOf" srcId="{4A142CEA-A552-489A-B0D5-52086D00335A}" destId="{9102D360-CD67-4F24-AD4C-38FD61C95D49}" srcOrd="0" destOrd="0" presId="urn:microsoft.com/office/officeart/2005/8/layout/list1"/>
    <dgm:cxn modelId="{C44BA187-E58D-414A-B1EF-A5B77E29A01C}" type="presParOf" srcId="{4A142CEA-A552-489A-B0D5-52086D00335A}" destId="{0961F1A7-6996-4F34-B4DE-66CB0384DBC1}" srcOrd="1" destOrd="0" presId="urn:microsoft.com/office/officeart/2005/8/layout/list1"/>
    <dgm:cxn modelId="{67555A2B-B047-4AC8-A814-E93E762C01AB}" type="presParOf" srcId="{6E07E78B-3613-4974-81CE-AAAD925AE06C}" destId="{1499F44B-28DE-4239-9612-11838737F9A2}" srcOrd="1" destOrd="0" presId="urn:microsoft.com/office/officeart/2005/8/layout/list1"/>
    <dgm:cxn modelId="{CC8171CC-F9AC-40F1-8951-73033D2B9463}" type="presParOf" srcId="{6E07E78B-3613-4974-81CE-AAAD925AE06C}" destId="{329333DC-EB0B-48F4-BE50-29332C1BA2E2}" srcOrd="2" destOrd="0" presId="urn:microsoft.com/office/officeart/2005/8/layout/list1"/>
    <dgm:cxn modelId="{ED3D9B03-5DFA-49F0-BB2F-79015E158C55}" type="presParOf" srcId="{6E07E78B-3613-4974-81CE-AAAD925AE06C}" destId="{F63A00FD-0C1A-46CD-A064-D8E481D5F875}" srcOrd="3" destOrd="0" presId="urn:microsoft.com/office/officeart/2005/8/layout/list1"/>
    <dgm:cxn modelId="{0FB88C35-91E6-416D-AF2D-1089B9B87160}" type="presParOf" srcId="{6E07E78B-3613-4974-81CE-AAAD925AE06C}" destId="{D822F01A-4748-47E6-806D-9793E7333D9C}" srcOrd="4" destOrd="0" presId="urn:microsoft.com/office/officeart/2005/8/layout/list1"/>
    <dgm:cxn modelId="{F3F51997-310C-45DB-8B5C-90950553A7A7}" type="presParOf" srcId="{D822F01A-4748-47E6-806D-9793E7333D9C}" destId="{6FBC6D63-A256-44E0-BED3-85AC7A6A2B10}" srcOrd="0" destOrd="0" presId="urn:microsoft.com/office/officeart/2005/8/layout/list1"/>
    <dgm:cxn modelId="{6BE661FD-D3C5-476B-A1BC-3E31E36E2F80}" type="presParOf" srcId="{D822F01A-4748-47E6-806D-9793E7333D9C}" destId="{80040F31-C6A3-4B5A-A8E1-3ED3859AB9CF}" srcOrd="1" destOrd="0" presId="urn:microsoft.com/office/officeart/2005/8/layout/list1"/>
    <dgm:cxn modelId="{55B0B608-0456-4998-98BC-E7476FB361FA}" type="presParOf" srcId="{6E07E78B-3613-4974-81CE-AAAD925AE06C}" destId="{D51FBF88-1C5B-4A2C-A1FD-986C643BDC90}" srcOrd="5" destOrd="0" presId="urn:microsoft.com/office/officeart/2005/8/layout/list1"/>
    <dgm:cxn modelId="{285B5BD9-A8D7-4EF1-BF88-963F46B24571}" type="presParOf" srcId="{6E07E78B-3613-4974-81CE-AAAD925AE06C}" destId="{9B8BADC1-04CB-4A51-9589-683B5807BFAC}" srcOrd="6" destOrd="0" presId="urn:microsoft.com/office/officeart/2005/8/layout/list1"/>
    <dgm:cxn modelId="{1AEDCA04-B672-4E64-9215-A80E821886F1}" type="presParOf" srcId="{6E07E78B-3613-4974-81CE-AAAD925AE06C}" destId="{3A63319F-A718-4E41-902C-ABCAF2799DFF}" srcOrd="7" destOrd="0" presId="urn:microsoft.com/office/officeart/2005/8/layout/list1"/>
    <dgm:cxn modelId="{3F791922-869C-4188-8DE7-3ED689536ECD}" type="presParOf" srcId="{6E07E78B-3613-4974-81CE-AAAD925AE06C}" destId="{64081B65-4442-4948-8958-7FD826071C52}" srcOrd="8" destOrd="0" presId="urn:microsoft.com/office/officeart/2005/8/layout/list1"/>
    <dgm:cxn modelId="{5A25F3F9-4980-40FB-9E26-CA9E7D1EFEC9}" type="presParOf" srcId="{64081B65-4442-4948-8958-7FD826071C52}" destId="{EBCA16AA-D0C9-40CD-8C1E-D8E02D8BB25B}" srcOrd="0" destOrd="0" presId="urn:microsoft.com/office/officeart/2005/8/layout/list1"/>
    <dgm:cxn modelId="{259AB064-F777-4542-9F90-70478DF0860B}" type="presParOf" srcId="{64081B65-4442-4948-8958-7FD826071C52}" destId="{E5B30A5F-3015-4A3E-AF2E-12637A68EE64}" srcOrd="1" destOrd="0" presId="urn:microsoft.com/office/officeart/2005/8/layout/list1"/>
    <dgm:cxn modelId="{F0E71A48-9ADE-4C31-AA7B-6E8FA1FA3FA7}" type="presParOf" srcId="{6E07E78B-3613-4974-81CE-AAAD925AE06C}" destId="{63DD39EB-2F58-48FD-B9CE-0D8B431BEDF8}" srcOrd="9" destOrd="0" presId="urn:microsoft.com/office/officeart/2005/8/layout/list1"/>
    <dgm:cxn modelId="{0909594F-D3AC-4560-8B39-5E5C051CDA9A}" type="presParOf" srcId="{6E07E78B-3613-4974-81CE-AAAD925AE06C}" destId="{F96B3EDC-F181-4EA6-9578-25401CAEE2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CFE3D-9C39-4206-8D8F-FCA9C82CCC3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F94D0F8-5A0D-403B-ACBB-F6D00281EE1A}">
      <dgm:prSet phldrT="[Tekstas]"/>
      <dgm:spPr>
        <a:blipFill rotWithShape="0">
          <a:blip xmlns:r="http://schemas.openxmlformats.org/officeDocument/2006/relationships" r:embed="rId1"/>
          <a:srcRect/>
          <a:stretch>
            <a:fillRect t="-7000" b="-7000"/>
          </a:stretch>
        </a:blipFill>
      </dgm:spPr>
      <dgm:t>
        <a:bodyPr/>
        <a:lstStyle/>
        <a:p>
          <a:r>
            <a:rPr lang="lt-LT" b="1" dirty="0">
              <a:solidFill>
                <a:schemeClr val="tx1"/>
              </a:solidFill>
            </a:rPr>
            <a:t>Tenkina viskas, ką siūlo įstaiga</a:t>
          </a:r>
        </a:p>
      </dgm:t>
    </dgm:pt>
    <dgm:pt modelId="{AAB1E9E6-80B2-43C0-B29B-CEAE66D8DF05}" type="parTrans" cxnId="{53221B60-F420-49AA-9965-41C317E76D59}">
      <dgm:prSet/>
      <dgm:spPr/>
      <dgm:t>
        <a:bodyPr/>
        <a:lstStyle/>
        <a:p>
          <a:endParaRPr lang="lt-LT"/>
        </a:p>
      </dgm:t>
    </dgm:pt>
    <dgm:pt modelId="{A9E408AC-49A8-4748-8455-0BA11DC442AA}" type="sibTrans" cxnId="{53221B60-F420-49AA-9965-41C317E76D59}">
      <dgm:prSet/>
      <dgm:spPr>
        <a:blipFill rotWithShape="0">
          <a:blip xmlns:r="http://schemas.openxmlformats.org/officeDocument/2006/relationships" r:embed="rId1"/>
          <a:srcRect/>
          <a:stretch>
            <a:fillRect t="-7000" b="-7000"/>
          </a:stretch>
        </a:blipFill>
      </dgm:spPr>
      <dgm:t>
        <a:bodyPr/>
        <a:lstStyle/>
        <a:p>
          <a:endParaRPr lang="lt-LT"/>
        </a:p>
      </dgm:t>
    </dgm:pt>
    <dgm:pt modelId="{570CCE7F-F67C-4763-ABA6-51F655C094DA}">
      <dgm:prSet phldrT="[Tekstas]"/>
      <dgm:spPr/>
      <dgm:t>
        <a:bodyPr/>
        <a:lstStyle/>
        <a:p>
          <a:r>
            <a:rPr lang="lt-LT" b="1" dirty="0">
              <a:solidFill>
                <a:schemeClr val="tx1"/>
              </a:solidFill>
            </a:rPr>
            <a:t>Mes už technologijas!</a:t>
          </a:r>
        </a:p>
      </dgm:t>
    </dgm:pt>
    <dgm:pt modelId="{D51BC7CB-EA22-4A02-951E-234FA3AD1F71}" type="parTrans" cxnId="{EEE9A28C-432B-450E-9669-F91D9BF3BF9E}">
      <dgm:prSet/>
      <dgm:spPr/>
      <dgm:t>
        <a:bodyPr/>
        <a:lstStyle/>
        <a:p>
          <a:endParaRPr lang="lt-LT"/>
        </a:p>
      </dgm:t>
    </dgm:pt>
    <dgm:pt modelId="{5C76DFED-343B-4F05-89D2-D3B082A367D7}" type="sibTrans" cxnId="{EEE9A28C-432B-450E-9669-F91D9BF3BF9E}">
      <dgm:prSet/>
      <dgm:spPr/>
      <dgm:t>
        <a:bodyPr/>
        <a:lstStyle/>
        <a:p>
          <a:endParaRPr lang="lt-LT"/>
        </a:p>
      </dgm:t>
    </dgm:pt>
    <dgm:pt modelId="{B88DF9BB-AFBC-4D70-A8E4-18B0D4299A40}">
      <dgm:prSet phldrT="[Tekstas]"/>
      <dgm:spPr/>
      <dgm:t>
        <a:bodyPr/>
        <a:lstStyle/>
        <a:p>
          <a:r>
            <a:rPr lang="lt-LT" b="1" dirty="0">
              <a:solidFill>
                <a:schemeClr val="tx1"/>
              </a:solidFill>
            </a:rPr>
            <a:t>Mano manymu reikia... ir vaikams įdomu</a:t>
          </a:r>
        </a:p>
      </dgm:t>
    </dgm:pt>
    <dgm:pt modelId="{91A57DEB-75CF-4A71-ABB4-BA667110D5F5}" type="parTrans" cxnId="{E522B330-03B9-4DBD-B1BE-5FF24BC07A2B}">
      <dgm:prSet/>
      <dgm:spPr/>
      <dgm:t>
        <a:bodyPr/>
        <a:lstStyle/>
        <a:p>
          <a:endParaRPr lang="lt-LT"/>
        </a:p>
      </dgm:t>
    </dgm:pt>
    <dgm:pt modelId="{CEB1D6D6-6C9D-41D4-AA80-76886CAF1E1E}" type="sibTrans" cxnId="{E522B330-03B9-4DBD-B1BE-5FF24BC07A2B}">
      <dgm:prSet custT="1"/>
      <dgm:spPr/>
      <dgm:t>
        <a:bodyPr/>
        <a:lstStyle/>
        <a:p>
          <a:r>
            <a:rPr lang="lt-LT" sz="1800" b="1" dirty="0">
              <a:solidFill>
                <a:schemeClr val="tx1"/>
              </a:solidFill>
            </a:rPr>
            <a:t>Papildomai jokių...</a:t>
          </a:r>
        </a:p>
      </dgm:t>
    </dgm:pt>
    <dgm:pt modelId="{454371DF-027E-4D0A-B04B-3ADE02AB6E28}">
      <dgm:prSet phldrT="[Tekstas]"/>
      <dgm:spPr/>
      <dgm:t>
        <a:bodyPr/>
        <a:lstStyle/>
        <a:p>
          <a:endParaRPr lang="lt-LT" dirty="0"/>
        </a:p>
      </dgm:t>
    </dgm:pt>
    <dgm:pt modelId="{9484C958-40B8-4600-96EF-3A233C18238B}" type="parTrans" cxnId="{4567C85D-2FC4-4EC1-90FB-095B2DE03C21}">
      <dgm:prSet/>
      <dgm:spPr/>
      <dgm:t>
        <a:bodyPr/>
        <a:lstStyle/>
        <a:p>
          <a:endParaRPr lang="lt-LT"/>
        </a:p>
      </dgm:t>
    </dgm:pt>
    <dgm:pt modelId="{93A656B3-4BD2-4603-B47C-B9853D7C7827}" type="sibTrans" cxnId="{4567C85D-2FC4-4EC1-90FB-095B2DE03C21}">
      <dgm:prSet/>
      <dgm:spPr/>
      <dgm:t>
        <a:bodyPr/>
        <a:lstStyle/>
        <a:p>
          <a:endParaRPr lang="lt-LT"/>
        </a:p>
      </dgm:t>
    </dgm:pt>
    <dgm:pt modelId="{24F9552B-67F3-4988-BBE5-213510CFF40A}">
      <dgm:prSet phldrT="[Tekstas]"/>
      <dgm:spPr/>
      <dgm:t>
        <a:bodyPr/>
        <a:lstStyle/>
        <a:p>
          <a:r>
            <a:rPr lang="lt-LT" b="1" dirty="0">
              <a:solidFill>
                <a:schemeClr val="tx1"/>
              </a:solidFill>
            </a:rPr>
            <a:t>Naudoti saikingai</a:t>
          </a:r>
        </a:p>
      </dgm:t>
    </dgm:pt>
    <dgm:pt modelId="{597728F6-87BE-485C-9841-9918CABD9D75}" type="parTrans" cxnId="{33EAB303-9307-48F8-A030-50DC2F2BA1E2}">
      <dgm:prSet/>
      <dgm:spPr/>
      <dgm:t>
        <a:bodyPr/>
        <a:lstStyle/>
        <a:p>
          <a:endParaRPr lang="lt-LT"/>
        </a:p>
      </dgm:t>
    </dgm:pt>
    <dgm:pt modelId="{51C93B0C-0499-4AB4-8BE2-4D5C5E669C93}" type="sibTrans" cxnId="{33EAB303-9307-48F8-A030-50DC2F2BA1E2}">
      <dgm:prSet/>
      <dgm:spPr/>
      <dgm:t>
        <a:bodyPr/>
        <a:lstStyle/>
        <a:p>
          <a:endParaRPr lang="lt-LT"/>
        </a:p>
      </dgm:t>
    </dgm:pt>
    <dgm:pt modelId="{CFA48455-D164-4E6D-B3B6-E382B7B67E6B}">
      <dgm:prSet phldrT="[Tekstas]"/>
      <dgm:spPr/>
      <dgm:t>
        <a:bodyPr/>
        <a:lstStyle/>
        <a:p>
          <a:r>
            <a:rPr lang="lt-LT" b="1" dirty="0"/>
            <a:t>Nenaudoti su SUP vaikais ir ankstyvame amžiuje</a:t>
          </a:r>
        </a:p>
      </dgm:t>
    </dgm:pt>
    <dgm:pt modelId="{D5064D49-C158-4212-92C0-D3D674F0A35F}" type="parTrans" cxnId="{B0C4D7F3-F102-4F2F-88FD-879F5691290B}">
      <dgm:prSet/>
      <dgm:spPr/>
      <dgm:t>
        <a:bodyPr/>
        <a:lstStyle/>
        <a:p>
          <a:endParaRPr lang="lt-LT"/>
        </a:p>
      </dgm:t>
    </dgm:pt>
    <dgm:pt modelId="{2A653837-8544-4D44-9D85-5B8C2CEA51F5}" type="sibTrans" cxnId="{B0C4D7F3-F102-4F2F-88FD-879F5691290B}">
      <dgm:prSet/>
      <dgm:spPr/>
      <dgm:t>
        <a:bodyPr/>
        <a:lstStyle/>
        <a:p>
          <a:endParaRPr lang="lt-LT"/>
        </a:p>
      </dgm:t>
    </dgm:pt>
    <dgm:pt modelId="{DA767307-A174-4F2A-96C2-A2CF6DE02443}" type="pres">
      <dgm:prSet presAssocID="{633CFE3D-9C39-4206-8D8F-FCA9C82CCC38}" presName="Name0" presStyleCnt="0">
        <dgm:presLayoutVars>
          <dgm:chMax/>
          <dgm:chPref/>
          <dgm:dir/>
          <dgm:animLvl val="lvl"/>
        </dgm:presLayoutVars>
      </dgm:prSet>
      <dgm:spPr/>
    </dgm:pt>
    <dgm:pt modelId="{6E20A89F-34D0-493B-98A6-C59E79609624}" type="pres">
      <dgm:prSet presAssocID="{3F94D0F8-5A0D-403B-ACBB-F6D00281EE1A}" presName="composite" presStyleCnt="0"/>
      <dgm:spPr/>
    </dgm:pt>
    <dgm:pt modelId="{0630D3A0-3FBF-4AD2-82FB-DF81D907F645}" type="pres">
      <dgm:prSet presAssocID="{3F94D0F8-5A0D-403B-ACBB-F6D00281EE1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5F6A601-F841-47D4-8D63-E5FEAB216AEC}" type="pres">
      <dgm:prSet presAssocID="{3F94D0F8-5A0D-403B-ACBB-F6D00281EE1A}" presName="Childtext1" presStyleLbl="revTx" presStyleIdx="0" presStyleCnt="3" custScaleX="82643" custScaleY="82555">
        <dgm:presLayoutVars>
          <dgm:chMax val="0"/>
          <dgm:chPref val="0"/>
          <dgm:bulletEnabled val="1"/>
        </dgm:presLayoutVars>
      </dgm:prSet>
      <dgm:spPr/>
    </dgm:pt>
    <dgm:pt modelId="{CC79DE0B-6FF9-45D2-8764-C58940E4E1CC}" type="pres">
      <dgm:prSet presAssocID="{3F94D0F8-5A0D-403B-ACBB-F6D00281EE1A}" presName="BalanceSpacing" presStyleCnt="0"/>
      <dgm:spPr/>
    </dgm:pt>
    <dgm:pt modelId="{6BAB6AB0-9E22-4496-AE41-CD94F2632893}" type="pres">
      <dgm:prSet presAssocID="{3F94D0F8-5A0D-403B-ACBB-F6D00281EE1A}" presName="BalanceSpacing1" presStyleCnt="0"/>
      <dgm:spPr/>
    </dgm:pt>
    <dgm:pt modelId="{469CAD71-7EAD-44D2-BD72-08F430D85869}" type="pres">
      <dgm:prSet presAssocID="{A9E408AC-49A8-4748-8455-0BA11DC442AA}" presName="Accent1Text" presStyleLbl="node1" presStyleIdx="1" presStyleCnt="6"/>
      <dgm:spPr/>
    </dgm:pt>
    <dgm:pt modelId="{2FE2842D-DFFD-4624-AA2E-7832C2FB46E9}" type="pres">
      <dgm:prSet presAssocID="{A9E408AC-49A8-4748-8455-0BA11DC442AA}" presName="spaceBetweenRectangles" presStyleCnt="0"/>
      <dgm:spPr/>
    </dgm:pt>
    <dgm:pt modelId="{5A2A79B6-D344-4A8A-9C9D-C8916460876E}" type="pres">
      <dgm:prSet presAssocID="{B88DF9BB-AFBC-4D70-A8E4-18B0D4299A40}" presName="composite" presStyleCnt="0"/>
      <dgm:spPr/>
    </dgm:pt>
    <dgm:pt modelId="{C1033FDB-8F8F-429A-A846-AFCEFA4E40C8}" type="pres">
      <dgm:prSet presAssocID="{B88DF9BB-AFBC-4D70-A8E4-18B0D4299A40}" presName="Parent1" presStyleLbl="node1" presStyleIdx="2" presStyleCnt="6" custScaleX="106277" custLinFactNeighborX="-8081" custLinFactNeighborY="0">
        <dgm:presLayoutVars>
          <dgm:chMax val="1"/>
          <dgm:chPref val="1"/>
          <dgm:bulletEnabled val="1"/>
        </dgm:presLayoutVars>
      </dgm:prSet>
      <dgm:spPr/>
    </dgm:pt>
    <dgm:pt modelId="{B5AA15F4-D60F-48B1-921E-06EB35E414C2}" type="pres">
      <dgm:prSet presAssocID="{B88DF9BB-AFBC-4D70-A8E4-18B0D4299A4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AD8B8F1-C554-4F75-AA19-F66B06181472}" type="pres">
      <dgm:prSet presAssocID="{B88DF9BB-AFBC-4D70-A8E4-18B0D4299A40}" presName="BalanceSpacing" presStyleCnt="0"/>
      <dgm:spPr/>
    </dgm:pt>
    <dgm:pt modelId="{3D5963F2-55E4-49F3-A9D6-E7B7C7142639}" type="pres">
      <dgm:prSet presAssocID="{B88DF9BB-AFBC-4D70-A8E4-18B0D4299A40}" presName="BalanceSpacing1" presStyleCnt="0"/>
      <dgm:spPr/>
    </dgm:pt>
    <dgm:pt modelId="{C1226E00-E620-40E7-AFB8-C47BFFE85198}" type="pres">
      <dgm:prSet presAssocID="{CEB1D6D6-6C9D-41D4-AA80-76886CAF1E1E}" presName="Accent1Text" presStyleLbl="node1" presStyleIdx="3" presStyleCnt="6" custScaleX="116244"/>
      <dgm:spPr/>
    </dgm:pt>
    <dgm:pt modelId="{5E0D074E-3A5B-42A5-ABD7-446A6B263ACA}" type="pres">
      <dgm:prSet presAssocID="{CEB1D6D6-6C9D-41D4-AA80-76886CAF1E1E}" presName="spaceBetweenRectangles" presStyleCnt="0"/>
      <dgm:spPr/>
    </dgm:pt>
    <dgm:pt modelId="{DC47C2A9-313B-46C0-BB6E-088DB312FFED}" type="pres">
      <dgm:prSet presAssocID="{24F9552B-67F3-4988-BBE5-213510CFF40A}" presName="composite" presStyleCnt="0"/>
      <dgm:spPr/>
    </dgm:pt>
    <dgm:pt modelId="{38DA7570-16AD-4922-8598-53DCA5C83EB6}" type="pres">
      <dgm:prSet presAssocID="{24F9552B-67F3-4988-BBE5-213510CFF40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756E669-38FB-4293-BB2B-E4DA8FA3FF57}" type="pres">
      <dgm:prSet presAssocID="{24F9552B-67F3-4988-BBE5-213510CFF40A}" presName="Childtext1" presStyleLbl="revTx" presStyleIdx="2" presStyleCnt="3" custScaleX="93138" custScaleY="102952">
        <dgm:presLayoutVars>
          <dgm:chMax val="0"/>
          <dgm:chPref val="0"/>
          <dgm:bulletEnabled val="1"/>
        </dgm:presLayoutVars>
      </dgm:prSet>
      <dgm:spPr/>
    </dgm:pt>
    <dgm:pt modelId="{A65EDBA6-81B6-4D59-ADEA-FA0B97E9C332}" type="pres">
      <dgm:prSet presAssocID="{24F9552B-67F3-4988-BBE5-213510CFF40A}" presName="BalanceSpacing" presStyleCnt="0"/>
      <dgm:spPr/>
    </dgm:pt>
    <dgm:pt modelId="{DD36D165-FDE6-47D1-8A32-64687FC55C4A}" type="pres">
      <dgm:prSet presAssocID="{24F9552B-67F3-4988-BBE5-213510CFF40A}" presName="BalanceSpacing1" presStyleCnt="0"/>
      <dgm:spPr/>
    </dgm:pt>
    <dgm:pt modelId="{3A46D01F-BE71-4089-B24D-F41C3944D76E}" type="pres">
      <dgm:prSet presAssocID="{51C93B0C-0499-4AB4-8BE2-4D5C5E669C93}" presName="Accent1Text" presStyleLbl="node1" presStyleIdx="5" presStyleCnt="6" custLinFactNeighborX="-2203" custLinFactNeighborY="1438"/>
      <dgm:spPr/>
    </dgm:pt>
  </dgm:ptLst>
  <dgm:cxnLst>
    <dgm:cxn modelId="{F4402902-3C14-48A1-AE4A-2F72C33DD3B4}" type="presOf" srcId="{51C93B0C-0499-4AB4-8BE2-4D5C5E669C93}" destId="{3A46D01F-BE71-4089-B24D-F41C3944D76E}" srcOrd="0" destOrd="0" presId="urn:microsoft.com/office/officeart/2008/layout/AlternatingHexagons"/>
    <dgm:cxn modelId="{33EAB303-9307-48F8-A030-50DC2F2BA1E2}" srcId="{633CFE3D-9C39-4206-8D8F-FCA9C82CCC38}" destId="{24F9552B-67F3-4988-BBE5-213510CFF40A}" srcOrd="2" destOrd="0" parTransId="{597728F6-87BE-485C-9841-9918CABD9D75}" sibTransId="{51C93B0C-0499-4AB4-8BE2-4D5C5E669C93}"/>
    <dgm:cxn modelId="{E522B330-03B9-4DBD-B1BE-5FF24BC07A2B}" srcId="{633CFE3D-9C39-4206-8D8F-FCA9C82CCC38}" destId="{B88DF9BB-AFBC-4D70-A8E4-18B0D4299A40}" srcOrd="1" destOrd="0" parTransId="{91A57DEB-75CF-4A71-ABB4-BA667110D5F5}" sibTransId="{CEB1D6D6-6C9D-41D4-AA80-76886CAF1E1E}"/>
    <dgm:cxn modelId="{723B5440-5008-4799-B9E1-A8A7CAFA4940}" type="presOf" srcId="{633CFE3D-9C39-4206-8D8F-FCA9C82CCC38}" destId="{DA767307-A174-4F2A-96C2-A2CF6DE02443}" srcOrd="0" destOrd="0" presId="urn:microsoft.com/office/officeart/2008/layout/AlternatingHexagons"/>
    <dgm:cxn modelId="{4567C85D-2FC4-4EC1-90FB-095B2DE03C21}" srcId="{B88DF9BB-AFBC-4D70-A8E4-18B0D4299A40}" destId="{454371DF-027E-4D0A-B04B-3ADE02AB6E28}" srcOrd="0" destOrd="0" parTransId="{9484C958-40B8-4600-96EF-3A233C18238B}" sibTransId="{93A656B3-4BD2-4603-B47C-B9853D7C7827}"/>
    <dgm:cxn modelId="{53221B60-F420-49AA-9965-41C317E76D59}" srcId="{633CFE3D-9C39-4206-8D8F-FCA9C82CCC38}" destId="{3F94D0F8-5A0D-403B-ACBB-F6D00281EE1A}" srcOrd="0" destOrd="0" parTransId="{AAB1E9E6-80B2-43C0-B29B-CEAE66D8DF05}" sibTransId="{A9E408AC-49A8-4748-8455-0BA11DC442AA}"/>
    <dgm:cxn modelId="{52F08849-0661-4D17-B3B4-1C232FDA4B94}" type="presOf" srcId="{24F9552B-67F3-4988-BBE5-213510CFF40A}" destId="{38DA7570-16AD-4922-8598-53DCA5C83EB6}" srcOrd="0" destOrd="0" presId="urn:microsoft.com/office/officeart/2008/layout/AlternatingHexagons"/>
    <dgm:cxn modelId="{2DC39A4E-2FB9-44E4-A151-DB6BF0060642}" type="presOf" srcId="{454371DF-027E-4D0A-B04B-3ADE02AB6E28}" destId="{B5AA15F4-D60F-48B1-921E-06EB35E414C2}" srcOrd="0" destOrd="0" presId="urn:microsoft.com/office/officeart/2008/layout/AlternatingHexagons"/>
    <dgm:cxn modelId="{EEE9A28C-432B-450E-9669-F91D9BF3BF9E}" srcId="{3F94D0F8-5A0D-403B-ACBB-F6D00281EE1A}" destId="{570CCE7F-F67C-4763-ABA6-51F655C094DA}" srcOrd="0" destOrd="0" parTransId="{D51BC7CB-EA22-4A02-951E-234FA3AD1F71}" sibTransId="{5C76DFED-343B-4F05-89D2-D3B082A367D7}"/>
    <dgm:cxn modelId="{F09AC695-47BB-42E4-91A0-8DB15CA48F7E}" type="presOf" srcId="{570CCE7F-F67C-4763-ABA6-51F655C094DA}" destId="{65F6A601-F841-47D4-8D63-E5FEAB216AEC}" srcOrd="0" destOrd="0" presId="urn:microsoft.com/office/officeart/2008/layout/AlternatingHexagons"/>
    <dgm:cxn modelId="{8167AFA9-430E-4D2C-B806-93C006712481}" type="presOf" srcId="{CEB1D6D6-6C9D-41D4-AA80-76886CAF1E1E}" destId="{C1226E00-E620-40E7-AFB8-C47BFFE85198}" srcOrd="0" destOrd="0" presId="urn:microsoft.com/office/officeart/2008/layout/AlternatingHexagons"/>
    <dgm:cxn modelId="{EBC471B5-A610-44FC-A6F3-330EA89BD066}" type="presOf" srcId="{A9E408AC-49A8-4748-8455-0BA11DC442AA}" destId="{469CAD71-7EAD-44D2-BD72-08F430D85869}" srcOrd="0" destOrd="0" presId="urn:microsoft.com/office/officeart/2008/layout/AlternatingHexagons"/>
    <dgm:cxn modelId="{07A309BF-E9A8-48D2-9C9A-E3226093791B}" type="presOf" srcId="{CFA48455-D164-4E6D-B3B6-E382B7B67E6B}" destId="{2756E669-38FB-4293-BB2B-E4DA8FA3FF57}" srcOrd="0" destOrd="0" presId="urn:microsoft.com/office/officeart/2008/layout/AlternatingHexagons"/>
    <dgm:cxn modelId="{2A9533DD-E76B-4163-920C-0B4396B5E258}" type="presOf" srcId="{B88DF9BB-AFBC-4D70-A8E4-18B0D4299A40}" destId="{C1033FDB-8F8F-429A-A846-AFCEFA4E40C8}" srcOrd="0" destOrd="0" presId="urn:microsoft.com/office/officeart/2008/layout/AlternatingHexagons"/>
    <dgm:cxn modelId="{64A5ABF1-B768-4C72-9EC1-B8F9BBAB4E89}" type="presOf" srcId="{3F94D0F8-5A0D-403B-ACBB-F6D00281EE1A}" destId="{0630D3A0-3FBF-4AD2-82FB-DF81D907F645}" srcOrd="0" destOrd="0" presId="urn:microsoft.com/office/officeart/2008/layout/AlternatingHexagons"/>
    <dgm:cxn modelId="{B0C4D7F3-F102-4F2F-88FD-879F5691290B}" srcId="{24F9552B-67F3-4988-BBE5-213510CFF40A}" destId="{CFA48455-D164-4E6D-B3B6-E382B7B67E6B}" srcOrd="0" destOrd="0" parTransId="{D5064D49-C158-4212-92C0-D3D674F0A35F}" sibTransId="{2A653837-8544-4D44-9D85-5B8C2CEA51F5}"/>
    <dgm:cxn modelId="{47BCC92B-560D-40AA-B5FB-4CF979AD5BE0}" type="presParOf" srcId="{DA767307-A174-4F2A-96C2-A2CF6DE02443}" destId="{6E20A89F-34D0-493B-98A6-C59E79609624}" srcOrd="0" destOrd="0" presId="urn:microsoft.com/office/officeart/2008/layout/AlternatingHexagons"/>
    <dgm:cxn modelId="{0E48F240-8E3F-433E-A85D-D54FA860D02A}" type="presParOf" srcId="{6E20A89F-34D0-493B-98A6-C59E79609624}" destId="{0630D3A0-3FBF-4AD2-82FB-DF81D907F645}" srcOrd="0" destOrd="0" presId="urn:microsoft.com/office/officeart/2008/layout/AlternatingHexagons"/>
    <dgm:cxn modelId="{80661668-0D2B-4C00-9AAB-6B7747B0EE40}" type="presParOf" srcId="{6E20A89F-34D0-493B-98A6-C59E79609624}" destId="{65F6A601-F841-47D4-8D63-E5FEAB216AEC}" srcOrd="1" destOrd="0" presId="urn:microsoft.com/office/officeart/2008/layout/AlternatingHexagons"/>
    <dgm:cxn modelId="{9DF12AA2-E12F-41C9-8A04-BBC2BBFB1A15}" type="presParOf" srcId="{6E20A89F-34D0-493B-98A6-C59E79609624}" destId="{CC79DE0B-6FF9-45D2-8764-C58940E4E1CC}" srcOrd="2" destOrd="0" presId="urn:microsoft.com/office/officeart/2008/layout/AlternatingHexagons"/>
    <dgm:cxn modelId="{C43BBBF0-BDDE-4524-AEE6-090954AD2F17}" type="presParOf" srcId="{6E20A89F-34D0-493B-98A6-C59E79609624}" destId="{6BAB6AB0-9E22-4496-AE41-CD94F2632893}" srcOrd="3" destOrd="0" presId="urn:microsoft.com/office/officeart/2008/layout/AlternatingHexagons"/>
    <dgm:cxn modelId="{D33EAF57-C95E-4609-9805-5CF3FB1F7D35}" type="presParOf" srcId="{6E20A89F-34D0-493B-98A6-C59E79609624}" destId="{469CAD71-7EAD-44D2-BD72-08F430D85869}" srcOrd="4" destOrd="0" presId="urn:microsoft.com/office/officeart/2008/layout/AlternatingHexagons"/>
    <dgm:cxn modelId="{8E124932-693F-4FA1-AD7B-B7BE18C52AE6}" type="presParOf" srcId="{DA767307-A174-4F2A-96C2-A2CF6DE02443}" destId="{2FE2842D-DFFD-4624-AA2E-7832C2FB46E9}" srcOrd="1" destOrd="0" presId="urn:microsoft.com/office/officeart/2008/layout/AlternatingHexagons"/>
    <dgm:cxn modelId="{AF57AA83-5730-470F-8738-7D4029C62CEB}" type="presParOf" srcId="{DA767307-A174-4F2A-96C2-A2CF6DE02443}" destId="{5A2A79B6-D344-4A8A-9C9D-C8916460876E}" srcOrd="2" destOrd="0" presId="urn:microsoft.com/office/officeart/2008/layout/AlternatingHexagons"/>
    <dgm:cxn modelId="{3D83EB31-CEE0-4B97-A8AB-9199B7DB843B}" type="presParOf" srcId="{5A2A79B6-D344-4A8A-9C9D-C8916460876E}" destId="{C1033FDB-8F8F-429A-A846-AFCEFA4E40C8}" srcOrd="0" destOrd="0" presId="urn:microsoft.com/office/officeart/2008/layout/AlternatingHexagons"/>
    <dgm:cxn modelId="{E4B1C1EC-7FAB-49E3-83CA-2F1F3E4782B5}" type="presParOf" srcId="{5A2A79B6-D344-4A8A-9C9D-C8916460876E}" destId="{B5AA15F4-D60F-48B1-921E-06EB35E414C2}" srcOrd="1" destOrd="0" presId="urn:microsoft.com/office/officeart/2008/layout/AlternatingHexagons"/>
    <dgm:cxn modelId="{D38BB6ED-F21F-4D6B-A17E-9B81E4AF0F79}" type="presParOf" srcId="{5A2A79B6-D344-4A8A-9C9D-C8916460876E}" destId="{BAD8B8F1-C554-4F75-AA19-F66B06181472}" srcOrd="2" destOrd="0" presId="urn:microsoft.com/office/officeart/2008/layout/AlternatingHexagons"/>
    <dgm:cxn modelId="{1A069C4A-F124-4587-85EA-5D16397F54DA}" type="presParOf" srcId="{5A2A79B6-D344-4A8A-9C9D-C8916460876E}" destId="{3D5963F2-55E4-49F3-A9D6-E7B7C7142639}" srcOrd="3" destOrd="0" presId="urn:microsoft.com/office/officeart/2008/layout/AlternatingHexagons"/>
    <dgm:cxn modelId="{BF7005A6-E235-4103-9A60-65F102F6AFCB}" type="presParOf" srcId="{5A2A79B6-D344-4A8A-9C9D-C8916460876E}" destId="{C1226E00-E620-40E7-AFB8-C47BFFE85198}" srcOrd="4" destOrd="0" presId="urn:microsoft.com/office/officeart/2008/layout/AlternatingHexagons"/>
    <dgm:cxn modelId="{B0EC066B-2040-40C1-9072-F217EE9E3F69}" type="presParOf" srcId="{DA767307-A174-4F2A-96C2-A2CF6DE02443}" destId="{5E0D074E-3A5B-42A5-ABD7-446A6B263ACA}" srcOrd="3" destOrd="0" presId="urn:microsoft.com/office/officeart/2008/layout/AlternatingHexagons"/>
    <dgm:cxn modelId="{B5E6BFA6-45F8-4D9D-8137-60AE808A9B38}" type="presParOf" srcId="{DA767307-A174-4F2A-96C2-A2CF6DE02443}" destId="{DC47C2A9-313B-46C0-BB6E-088DB312FFED}" srcOrd="4" destOrd="0" presId="urn:microsoft.com/office/officeart/2008/layout/AlternatingHexagons"/>
    <dgm:cxn modelId="{64D5A342-000C-4D7C-AEF5-586DBEF125E3}" type="presParOf" srcId="{DC47C2A9-313B-46C0-BB6E-088DB312FFED}" destId="{38DA7570-16AD-4922-8598-53DCA5C83EB6}" srcOrd="0" destOrd="0" presId="urn:microsoft.com/office/officeart/2008/layout/AlternatingHexagons"/>
    <dgm:cxn modelId="{29124ABE-CBAE-43F1-BE77-74E2587CAF4C}" type="presParOf" srcId="{DC47C2A9-313B-46C0-BB6E-088DB312FFED}" destId="{2756E669-38FB-4293-BB2B-E4DA8FA3FF57}" srcOrd="1" destOrd="0" presId="urn:microsoft.com/office/officeart/2008/layout/AlternatingHexagons"/>
    <dgm:cxn modelId="{F18DFCEB-819B-4911-A778-CADF18D4871D}" type="presParOf" srcId="{DC47C2A9-313B-46C0-BB6E-088DB312FFED}" destId="{A65EDBA6-81B6-4D59-ADEA-FA0B97E9C332}" srcOrd="2" destOrd="0" presId="urn:microsoft.com/office/officeart/2008/layout/AlternatingHexagons"/>
    <dgm:cxn modelId="{E9430DF8-023E-44D8-8FD9-7B200C13C613}" type="presParOf" srcId="{DC47C2A9-313B-46C0-BB6E-088DB312FFED}" destId="{DD36D165-FDE6-47D1-8A32-64687FC55C4A}" srcOrd="3" destOrd="0" presId="urn:microsoft.com/office/officeart/2008/layout/AlternatingHexagons"/>
    <dgm:cxn modelId="{ADBE5093-8B50-4348-87A7-D01136A2D7B3}" type="presParOf" srcId="{DC47C2A9-313B-46C0-BB6E-088DB312FFED}" destId="{3A46D01F-BE71-4089-B24D-F41C3944D7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CFE3D-9C39-4206-8D8F-FCA9C82CCC3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F94D0F8-5A0D-403B-ACBB-F6D00281EE1A}">
      <dgm:prSet phldrT="[Tekstas]" custT="1"/>
      <dgm:spPr/>
      <dgm:t>
        <a:bodyPr/>
        <a:lstStyle/>
        <a:p>
          <a:r>
            <a:rPr lang="lt-LT" sz="1800" b="1" dirty="0">
              <a:solidFill>
                <a:schemeClr val="tx1"/>
              </a:solidFill>
            </a:rPr>
            <a:t>Reikalinga suaugusiųjų priežiūra</a:t>
          </a:r>
        </a:p>
      </dgm:t>
    </dgm:pt>
    <dgm:pt modelId="{AAB1E9E6-80B2-43C0-B29B-CEAE66D8DF05}" type="parTrans" cxnId="{53221B60-F420-49AA-9965-41C317E76D59}">
      <dgm:prSet/>
      <dgm:spPr/>
      <dgm:t>
        <a:bodyPr/>
        <a:lstStyle/>
        <a:p>
          <a:endParaRPr lang="lt-LT"/>
        </a:p>
      </dgm:t>
    </dgm:pt>
    <dgm:pt modelId="{A9E408AC-49A8-4748-8455-0BA11DC442AA}" type="sibTrans" cxnId="{53221B60-F420-49AA-9965-41C317E76D59}">
      <dgm:prSet/>
      <dgm:spPr/>
      <dgm:t>
        <a:bodyPr/>
        <a:lstStyle/>
        <a:p>
          <a:endParaRPr lang="lt-LT"/>
        </a:p>
      </dgm:t>
    </dgm:pt>
    <dgm:pt modelId="{B88DF9BB-AFBC-4D70-A8E4-18B0D4299A40}">
      <dgm:prSet phldrT="[Tekstas]" custT="1"/>
      <dgm:spPr/>
      <dgm:t>
        <a:bodyPr/>
        <a:lstStyle/>
        <a:p>
          <a:r>
            <a:rPr lang="lt-LT" sz="1800" b="1" dirty="0">
              <a:solidFill>
                <a:schemeClr val="tx1"/>
              </a:solidFill>
            </a:rPr>
            <a:t>Nustatyti saugų laiką</a:t>
          </a:r>
        </a:p>
      </dgm:t>
    </dgm:pt>
    <dgm:pt modelId="{91A57DEB-75CF-4A71-ABB4-BA667110D5F5}" type="parTrans" cxnId="{E522B330-03B9-4DBD-B1BE-5FF24BC07A2B}">
      <dgm:prSet/>
      <dgm:spPr/>
      <dgm:t>
        <a:bodyPr/>
        <a:lstStyle/>
        <a:p>
          <a:endParaRPr lang="lt-LT"/>
        </a:p>
      </dgm:t>
    </dgm:pt>
    <dgm:pt modelId="{CEB1D6D6-6C9D-41D4-AA80-76886CAF1E1E}" type="sibTrans" cxnId="{E522B330-03B9-4DBD-B1BE-5FF24BC07A2B}">
      <dgm:prSet/>
      <dgm:spPr/>
      <dgm:t>
        <a:bodyPr/>
        <a:lstStyle/>
        <a:p>
          <a:endParaRPr lang="lt-LT"/>
        </a:p>
      </dgm:t>
    </dgm:pt>
    <dgm:pt modelId="{454371DF-027E-4D0A-B04B-3ADE02AB6E28}">
      <dgm:prSet phldrT="[Tekstas]" custT="1"/>
      <dgm:spPr/>
      <dgm:t>
        <a:bodyPr/>
        <a:lstStyle/>
        <a:p>
          <a:pPr algn="ctr"/>
          <a:r>
            <a:rPr lang="lt-LT" sz="1800" b="1" dirty="0"/>
            <a:t>Labai gerai ugdo darželio vadovybė, ačiū Jiems!</a:t>
          </a:r>
        </a:p>
      </dgm:t>
    </dgm:pt>
    <dgm:pt modelId="{9484C958-40B8-4600-96EF-3A233C18238B}" type="parTrans" cxnId="{4567C85D-2FC4-4EC1-90FB-095B2DE03C21}">
      <dgm:prSet/>
      <dgm:spPr/>
      <dgm:t>
        <a:bodyPr/>
        <a:lstStyle/>
        <a:p>
          <a:endParaRPr lang="lt-LT"/>
        </a:p>
      </dgm:t>
    </dgm:pt>
    <dgm:pt modelId="{93A656B3-4BD2-4603-B47C-B9853D7C7827}" type="sibTrans" cxnId="{4567C85D-2FC4-4EC1-90FB-095B2DE03C21}">
      <dgm:prSet/>
      <dgm:spPr/>
      <dgm:t>
        <a:bodyPr/>
        <a:lstStyle/>
        <a:p>
          <a:endParaRPr lang="lt-LT"/>
        </a:p>
      </dgm:t>
    </dgm:pt>
    <dgm:pt modelId="{24F9552B-67F3-4988-BBE5-213510CFF40A}">
      <dgm:prSet phldrT="[Tekstas]" custT="1"/>
      <dgm:spPr/>
      <dgm:t>
        <a:bodyPr/>
        <a:lstStyle/>
        <a:p>
          <a:r>
            <a:rPr lang="lt-LT" sz="1800" b="1" dirty="0">
              <a:solidFill>
                <a:schemeClr val="tx1"/>
              </a:solidFill>
            </a:rPr>
            <a:t>Kuo daugiau skaičiavimų, raidžių pažinimo</a:t>
          </a:r>
        </a:p>
      </dgm:t>
    </dgm:pt>
    <dgm:pt modelId="{597728F6-87BE-485C-9841-9918CABD9D75}" type="parTrans" cxnId="{33EAB303-9307-48F8-A030-50DC2F2BA1E2}">
      <dgm:prSet/>
      <dgm:spPr/>
      <dgm:t>
        <a:bodyPr/>
        <a:lstStyle/>
        <a:p>
          <a:endParaRPr lang="lt-LT"/>
        </a:p>
      </dgm:t>
    </dgm:pt>
    <dgm:pt modelId="{51C93B0C-0499-4AB4-8BE2-4D5C5E669C93}" type="sibTrans" cxnId="{33EAB303-9307-48F8-A030-50DC2F2BA1E2}">
      <dgm:prSet/>
      <dgm:spPr/>
      <dgm:t>
        <a:bodyPr/>
        <a:lstStyle/>
        <a:p>
          <a:endParaRPr lang="lt-LT"/>
        </a:p>
      </dgm:t>
    </dgm:pt>
    <dgm:pt modelId="{DA767307-A174-4F2A-96C2-A2CF6DE02443}" type="pres">
      <dgm:prSet presAssocID="{633CFE3D-9C39-4206-8D8F-FCA9C82CCC38}" presName="Name0" presStyleCnt="0">
        <dgm:presLayoutVars>
          <dgm:chMax/>
          <dgm:chPref/>
          <dgm:dir/>
          <dgm:animLvl val="lvl"/>
        </dgm:presLayoutVars>
      </dgm:prSet>
      <dgm:spPr/>
    </dgm:pt>
    <dgm:pt modelId="{6E20A89F-34D0-493B-98A6-C59E79609624}" type="pres">
      <dgm:prSet presAssocID="{3F94D0F8-5A0D-403B-ACBB-F6D00281EE1A}" presName="composite" presStyleCnt="0"/>
      <dgm:spPr/>
    </dgm:pt>
    <dgm:pt modelId="{0630D3A0-3FBF-4AD2-82FB-DF81D907F645}" type="pres">
      <dgm:prSet presAssocID="{3F94D0F8-5A0D-403B-ACBB-F6D00281EE1A}" presName="Parent1" presStyleLbl="node1" presStyleIdx="0" presStyleCnt="6" custScaleX="109887" custScaleY="97256" custLinFactNeighborX="-7021" custLinFactNeighborY="-198">
        <dgm:presLayoutVars>
          <dgm:chMax val="1"/>
          <dgm:chPref val="1"/>
          <dgm:bulletEnabled val="1"/>
        </dgm:presLayoutVars>
      </dgm:prSet>
      <dgm:spPr/>
    </dgm:pt>
    <dgm:pt modelId="{65F6A601-F841-47D4-8D63-E5FEAB216AEC}" type="pres">
      <dgm:prSet presAssocID="{3F94D0F8-5A0D-403B-ACBB-F6D00281EE1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C79DE0B-6FF9-45D2-8764-C58940E4E1CC}" type="pres">
      <dgm:prSet presAssocID="{3F94D0F8-5A0D-403B-ACBB-F6D00281EE1A}" presName="BalanceSpacing" presStyleCnt="0"/>
      <dgm:spPr/>
    </dgm:pt>
    <dgm:pt modelId="{6BAB6AB0-9E22-4496-AE41-CD94F2632893}" type="pres">
      <dgm:prSet presAssocID="{3F94D0F8-5A0D-403B-ACBB-F6D00281EE1A}" presName="BalanceSpacing1" presStyleCnt="0"/>
      <dgm:spPr/>
    </dgm:pt>
    <dgm:pt modelId="{469CAD71-7EAD-44D2-BD72-08F430D85869}" type="pres">
      <dgm:prSet presAssocID="{A9E408AC-49A8-4748-8455-0BA11DC442AA}" presName="Accent1Text" presStyleLbl="node1" presStyleIdx="1" presStyleCnt="6" custLinFactNeighborX="-12603" custLinFactNeighborY="4249"/>
      <dgm:spPr/>
    </dgm:pt>
    <dgm:pt modelId="{2FE2842D-DFFD-4624-AA2E-7832C2FB46E9}" type="pres">
      <dgm:prSet presAssocID="{A9E408AC-49A8-4748-8455-0BA11DC442AA}" presName="spaceBetweenRectangles" presStyleCnt="0"/>
      <dgm:spPr/>
    </dgm:pt>
    <dgm:pt modelId="{5A2A79B6-D344-4A8A-9C9D-C8916460876E}" type="pres">
      <dgm:prSet presAssocID="{B88DF9BB-AFBC-4D70-A8E4-18B0D4299A40}" presName="composite" presStyleCnt="0"/>
      <dgm:spPr/>
    </dgm:pt>
    <dgm:pt modelId="{C1033FDB-8F8F-429A-A846-AFCEFA4E40C8}" type="pres">
      <dgm:prSet presAssocID="{B88DF9BB-AFBC-4D70-A8E4-18B0D4299A40}" presName="Parent1" presStyleLbl="node1" presStyleIdx="2" presStyleCnt="6" custLinFactNeighborX="-623">
        <dgm:presLayoutVars>
          <dgm:chMax val="1"/>
          <dgm:chPref val="1"/>
          <dgm:bulletEnabled val="1"/>
        </dgm:presLayoutVars>
      </dgm:prSet>
      <dgm:spPr/>
    </dgm:pt>
    <dgm:pt modelId="{B5AA15F4-D60F-48B1-921E-06EB35E414C2}" type="pres">
      <dgm:prSet presAssocID="{B88DF9BB-AFBC-4D70-A8E4-18B0D4299A40}" presName="Childtext1" presStyleLbl="revTx" presStyleIdx="1" presStyleCnt="3" custScaleX="70357" custScaleY="76182">
        <dgm:presLayoutVars>
          <dgm:chMax val="0"/>
          <dgm:chPref val="0"/>
          <dgm:bulletEnabled val="1"/>
        </dgm:presLayoutVars>
      </dgm:prSet>
      <dgm:spPr/>
    </dgm:pt>
    <dgm:pt modelId="{BAD8B8F1-C554-4F75-AA19-F66B06181472}" type="pres">
      <dgm:prSet presAssocID="{B88DF9BB-AFBC-4D70-A8E4-18B0D4299A40}" presName="BalanceSpacing" presStyleCnt="0"/>
      <dgm:spPr/>
    </dgm:pt>
    <dgm:pt modelId="{3D5963F2-55E4-49F3-A9D6-E7B7C7142639}" type="pres">
      <dgm:prSet presAssocID="{B88DF9BB-AFBC-4D70-A8E4-18B0D4299A40}" presName="BalanceSpacing1" presStyleCnt="0"/>
      <dgm:spPr/>
    </dgm:pt>
    <dgm:pt modelId="{C1226E00-E620-40E7-AFB8-C47BFFE85198}" type="pres">
      <dgm:prSet presAssocID="{CEB1D6D6-6C9D-41D4-AA80-76886CAF1E1E}" presName="Accent1Text" presStyleLbl="node1" presStyleIdx="3" presStyleCnt="6" custLinFactNeighborX="-1601" custLinFactNeighborY="-751"/>
      <dgm:spPr/>
    </dgm:pt>
    <dgm:pt modelId="{5E0D074E-3A5B-42A5-ABD7-446A6B263ACA}" type="pres">
      <dgm:prSet presAssocID="{CEB1D6D6-6C9D-41D4-AA80-76886CAF1E1E}" presName="spaceBetweenRectangles" presStyleCnt="0"/>
      <dgm:spPr/>
    </dgm:pt>
    <dgm:pt modelId="{DC47C2A9-313B-46C0-BB6E-088DB312FFED}" type="pres">
      <dgm:prSet presAssocID="{24F9552B-67F3-4988-BBE5-213510CFF40A}" presName="composite" presStyleCnt="0"/>
      <dgm:spPr/>
    </dgm:pt>
    <dgm:pt modelId="{38DA7570-16AD-4922-8598-53DCA5C83EB6}" type="pres">
      <dgm:prSet presAssocID="{24F9552B-67F3-4988-BBE5-213510CFF40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756E669-38FB-4293-BB2B-E4DA8FA3FF57}" type="pres">
      <dgm:prSet presAssocID="{24F9552B-67F3-4988-BBE5-213510CFF40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65EDBA6-81B6-4D59-ADEA-FA0B97E9C332}" type="pres">
      <dgm:prSet presAssocID="{24F9552B-67F3-4988-BBE5-213510CFF40A}" presName="BalanceSpacing" presStyleCnt="0"/>
      <dgm:spPr/>
    </dgm:pt>
    <dgm:pt modelId="{DD36D165-FDE6-47D1-8A32-64687FC55C4A}" type="pres">
      <dgm:prSet presAssocID="{24F9552B-67F3-4988-BBE5-213510CFF40A}" presName="BalanceSpacing1" presStyleCnt="0"/>
      <dgm:spPr/>
    </dgm:pt>
    <dgm:pt modelId="{3A46D01F-BE71-4089-B24D-F41C3944D76E}" type="pres">
      <dgm:prSet presAssocID="{51C93B0C-0499-4AB4-8BE2-4D5C5E669C93}" presName="Accent1Text" presStyleLbl="node1" presStyleIdx="5" presStyleCnt="6" custLinFactNeighborX="-5166" custLinFactNeighborY="-2877"/>
      <dgm:spPr/>
    </dgm:pt>
  </dgm:ptLst>
  <dgm:cxnLst>
    <dgm:cxn modelId="{F4402902-3C14-48A1-AE4A-2F72C33DD3B4}" type="presOf" srcId="{51C93B0C-0499-4AB4-8BE2-4D5C5E669C93}" destId="{3A46D01F-BE71-4089-B24D-F41C3944D76E}" srcOrd="0" destOrd="0" presId="urn:microsoft.com/office/officeart/2008/layout/AlternatingHexagons"/>
    <dgm:cxn modelId="{33EAB303-9307-48F8-A030-50DC2F2BA1E2}" srcId="{633CFE3D-9C39-4206-8D8F-FCA9C82CCC38}" destId="{24F9552B-67F3-4988-BBE5-213510CFF40A}" srcOrd="2" destOrd="0" parTransId="{597728F6-87BE-485C-9841-9918CABD9D75}" sibTransId="{51C93B0C-0499-4AB4-8BE2-4D5C5E669C93}"/>
    <dgm:cxn modelId="{E522B330-03B9-4DBD-B1BE-5FF24BC07A2B}" srcId="{633CFE3D-9C39-4206-8D8F-FCA9C82CCC38}" destId="{B88DF9BB-AFBC-4D70-A8E4-18B0D4299A40}" srcOrd="1" destOrd="0" parTransId="{91A57DEB-75CF-4A71-ABB4-BA667110D5F5}" sibTransId="{CEB1D6D6-6C9D-41D4-AA80-76886CAF1E1E}"/>
    <dgm:cxn modelId="{723B5440-5008-4799-B9E1-A8A7CAFA4940}" type="presOf" srcId="{633CFE3D-9C39-4206-8D8F-FCA9C82CCC38}" destId="{DA767307-A174-4F2A-96C2-A2CF6DE02443}" srcOrd="0" destOrd="0" presId="urn:microsoft.com/office/officeart/2008/layout/AlternatingHexagons"/>
    <dgm:cxn modelId="{4567C85D-2FC4-4EC1-90FB-095B2DE03C21}" srcId="{B88DF9BB-AFBC-4D70-A8E4-18B0D4299A40}" destId="{454371DF-027E-4D0A-B04B-3ADE02AB6E28}" srcOrd="0" destOrd="0" parTransId="{9484C958-40B8-4600-96EF-3A233C18238B}" sibTransId="{93A656B3-4BD2-4603-B47C-B9853D7C7827}"/>
    <dgm:cxn modelId="{53221B60-F420-49AA-9965-41C317E76D59}" srcId="{633CFE3D-9C39-4206-8D8F-FCA9C82CCC38}" destId="{3F94D0F8-5A0D-403B-ACBB-F6D00281EE1A}" srcOrd="0" destOrd="0" parTransId="{AAB1E9E6-80B2-43C0-B29B-CEAE66D8DF05}" sibTransId="{A9E408AC-49A8-4748-8455-0BA11DC442AA}"/>
    <dgm:cxn modelId="{52F08849-0661-4D17-B3B4-1C232FDA4B94}" type="presOf" srcId="{24F9552B-67F3-4988-BBE5-213510CFF40A}" destId="{38DA7570-16AD-4922-8598-53DCA5C83EB6}" srcOrd="0" destOrd="0" presId="urn:microsoft.com/office/officeart/2008/layout/AlternatingHexagons"/>
    <dgm:cxn modelId="{2DC39A4E-2FB9-44E4-A151-DB6BF0060642}" type="presOf" srcId="{454371DF-027E-4D0A-B04B-3ADE02AB6E28}" destId="{B5AA15F4-D60F-48B1-921E-06EB35E414C2}" srcOrd="0" destOrd="0" presId="urn:microsoft.com/office/officeart/2008/layout/AlternatingHexagons"/>
    <dgm:cxn modelId="{8167AFA9-430E-4D2C-B806-93C006712481}" type="presOf" srcId="{CEB1D6D6-6C9D-41D4-AA80-76886CAF1E1E}" destId="{C1226E00-E620-40E7-AFB8-C47BFFE85198}" srcOrd="0" destOrd="0" presId="urn:microsoft.com/office/officeart/2008/layout/AlternatingHexagons"/>
    <dgm:cxn modelId="{EBC471B5-A610-44FC-A6F3-330EA89BD066}" type="presOf" srcId="{A9E408AC-49A8-4748-8455-0BA11DC442AA}" destId="{469CAD71-7EAD-44D2-BD72-08F430D85869}" srcOrd="0" destOrd="0" presId="urn:microsoft.com/office/officeart/2008/layout/AlternatingHexagons"/>
    <dgm:cxn modelId="{2A9533DD-E76B-4163-920C-0B4396B5E258}" type="presOf" srcId="{B88DF9BB-AFBC-4D70-A8E4-18B0D4299A40}" destId="{C1033FDB-8F8F-429A-A846-AFCEFA4E40C8}" srcOrd="0" destOrd="0" presId="urn:microsoft.com/office/officeart/2008/layout/AlternatingHexagons"/>
    <dgm:cxn modelId="{64A5ABF1-B768-4C72-9EC1-B8F9BBAB4E89}" type="presOf" srcId="{3F94D0F8-5A0D-403B-ACBB-F6D00281EE1A}" destId="{0630D3A0-3FBF-4AD2-82FB-DF81D907F645}" srcOrd="0" destOrd="0" presId="urn:microsoft.com/office/officeart/2008/layout/AlternatingHexagons"/>
    <dgm:cxn modelId="{47BCC92B-560D-40AA-B5FB-4CF979AD5BE0}" type="presParOf" srcId="{DA767307-A174-4F2A-96C2-A2CF6DE02443}" destId="{6E20A89F-34D0-493B-98A6-C59E79609624}" srcOrd="0" destOrd="0" presId="urn:microsoft.com/office/officeart/2008/layout/AlternatingHexagons"/>
    <dgm:cxn modelId="{0E48F240-8E3F-433E-A85D-D54FA860D02A}" type="presParOf" srcId="{6E20A89F-34D0-493B-98A6-C59E79609624}" destId="{0630D3A0-3FBF-4AD2-82FB-DF81D907F645}" srcOrd="0" destOrd="0" presId="urn:microsoft.com/office/officeart/2008/layout/AlternatingHexagons"/>
    <dgm:cxn modelId="{80661668-0D2B-4C00-9AAB-6B7747B0EE40}" type="presParOf" srcId="{6E20A89F-34D0-493B-98A6-C59E79609624}" destId="{65F6A601-F841-47D4-8D63-E5FEAB216AEC}" srcOrd="1" destOrd="0" presId="urn:microsoft.com/office/officeart/2008/layout/AlternatingHexagons"/>
    <dgm:cxn modelId="{9DF12AA2-E12F-41C9-8A04-BBC2BBFB1A15}" type="presParOf" srcId="{6E20A89F-34D0-493B-98A6-C59E79609624}" destId="{CC79DE0B-6FF9-45D2-8764-C58940E4E1CC}" srcOrd="2" destOrd="0" presId="urn:microsoft.com/office/officeart/2008/layout/AlternatingHexagons"/>
    <dgm:cxn modelId="{C43BBBF0-BDDE-4524-AEE6-090954AD2F17}" type="presParOf" srcId="{6E20A89F-34D0-493B-98A6-C59E79609624}" destId="{6BAB6AB0-9E22-4496-AE41-CD94F2632893}" srcOrd="3" destOrd="0" presId="urn:microsoft.com/office/officeart/2008/layout/AlternatingHexagons"/>
    <dgm:cxn modelId="{D33EAF57-C95E-4609-9805-5CF3FB1F7D35}" type="presParOf" srcId="{6E20A89F-34D0-493B-98A6-C59E79609624}" destId="{469CAD71-7EAD-44D2-BD72-08F430D85869}" srcOrd="4" destOrd="0" presId="urn:microsoft.com/office/officeart/2008/layout/AlternatingHexagons"/>
    <dgm:cxn modelId="{8E124932-693F-4FA1-AD7B-B7BE18C52AE6}" type="presParOf" srcId="{DA767307-A174-4F2A-96C2-A2CF6DE02443}" destId="{2FE2842D-DFFD-4624-AA2E-7832C2FB46E9}" srcOrd="1" destOrd="0" presId="urn:microsoft.com/office/officeart/2008/layout/AlternatingHexagons"/>
    <dgm:cxn modelId="{AF57AA83-5730-470F-8738-7D4029C62CEB}" type="presParOf" srcId="{DA767307-A174-4F2A-96C2-A2CF6DE02443}" destId="{5A2A79B6-D344-4A8A-9C9D-C8916460876E}" srcOrd="2" destOrd="0" presId="urn:microsoft.com/office/officeart/2008/layout/AlternatingHexagons"/>
    <dgm:cxn modelId="{3D83EB31-CEE0-4B97-A8AB-9199B7DB843B}" type="presParOf" srcId="{5A2A79B6-D344-4A8A-9C9D-C8916460876E}" destId="{C1033FDB-8F8F-429A-A846-AFCEFA4E40C8}" srcOrd="0" destOrd="0" presId="urn:microsoft.com/office/officeart/2008/layout/AlternatingHexagons"/>
    <dgm:cxn modelId="{E4B1C1EC-7FAB-49E3-83CA-2F1F3E4782B5}" type="presParOf" srcId="{5A2A79B6-D344-4A8A-9C9D-C8916460876E}" destId="{B5AA15F4-D60F-48B1-921E-06EB35E414C2}" srcOrd="1" destOrd="0" presId="urn:microsoft.com/office/officeart/2008/layout/AlternatingHexagons"/>
    <dgm:cxn modelId="{D38BB6ED-F21F-4D6B-A17E-9B81E4AF0F79}" type="presParOf" srcId="{5A2A79B6-D344-4A8A-9C9D-C8916460876E}" destId="{BAD8B8F1-C554-4F75-AA19-F66B06181472}" srcOrd="2" destOrd="0" presId="urn:microsoft.com/office/officeart/2008/layout/AlternatingHexagons"/>
    <dgm:cxn modelId="{1A069C4A-F124-4587-85EA-5D16397F54DA}" type="presParOf" srcId="{5A2A79B6-D344-4A8A-9C9D-C8916460876E}" destId="{3D5963F2-55E4-49F3-A9D6-E7B7C7142639}" srcOrd="3" destOrd="0" presId="urn:microsoft.com/office/officeart/2008/layout/AlternatingHexagons"/>
    <dgm:cxn modelId="{BF7005A6-E235-4103-9A60-65F102F6AFCB}" type="presParOf" srcId="{5A2A79B6-D344-4A8A-9C9D-C8916460876E}" destId="{C1226E00-E620-40E7-AFB8-C47BFFE85198}" srcOrd="4" destOrd="0" presId="urn:microsoft.com/office/officeart/2008/layout/AlternatingHexagons"/>
    <dgm:cxn modelId="{B0EC066B-2040-40C1-9072-F217EE9E3F69}" type="presParOf" srcId="{DA767307-A174-4F2A-96C2-A2CF6DE02443}" destId="{5E0D074E-3A5B-42A5-ABD7-446A6B263ACA}" srcOrd="3" destOrd="0" presId="urn:microsoft.com/office/officeart/2008/layout/AlternatingHexagons"/>
    <dgm:cxn modelId="{B5E6BFA6-45F8-4D9D-8137-60AE808A9B38}" type="presParOf" srcId="{DA767307-A174-4F2A-96C2-A2CF6DE02443}" destId="{DC47C2A9-313B-46C0-BB6E-088DB312FFED}" srcOrd="4" destOrd="0" presId="urn:microsoft.com/office/officeart/2008/layout/AlternatingHexagons"/>
    <dgm:cxn modelId="{64D5A342-000C-4D7C-AEF5-586DBEF125E3}" type="presParOf" srcId="{DC47C2A9-313B-46C0-BB6E-088DB312FFED}" destId="{38DA7570-16AD-4922-8598-53DCA5C83EB6}" srcOrd="0" destOrd="0" presId="urn:microsoft.com/office/officeart/2008/layout/AlternatingHexagons"/>
    <dgm:cxn modelId="{29124ABE-CBAE-43F1-BE77-74E2587CAF4C}" type="presParOf" srcId="{DC47C2A9-313B-46C0-BB6E-088DB312FFED}" destId="{2756E669-38FB-4293-BB2B-E4DA8FA3FF57}" srcOrd="1" destOrd="0" presId="urn:microsoft.com/office/officeart/2008/layout/AlternatingHexagons"/>
    <dgm:cxn modelId="{F18DFCEB-819B-4911-A778-CADF18D4871D}" type="presParOf" srcId="{DC47C2A9-313B-46C0-BB6E-088DB312FFED}" destId="{A65EDBA6-81B6-4D59-ADEA-FA0B97E9C332}" srcOrd="2" destOrd="0" presId="urn:microsoft.com/office/officeart/2008/layout/AlternatingHexagons"/>
    <dgm:cxn modelId="{E9430DF8-023E-44D8-8FD9-7B200C13C613}" type="presParOf" srcId="{DC47C2A9-313B-46C0-BB6E-088DB312FFED}" destId="{DD36D165-FDE6-47D1-8A32-64687FC55C4A}" srcOrd="3" destOrd="0" presId="urn:microsoft.com/office/officeart/2008/layout/AlternatingHexagons"/>
    <dgm:cxn modelId="{ADBE5093-8B50-4348-87A7-D01136A2D7B3}" type="presParOf" srcId="{DC47C2A9-313B-46C0-BB6E-088DB312FFED}" destId="{3A46D01F-BE71-4089-B24D-F41C3944D7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533E5-C9C8-4BFA-A35A-569240C0A1D2}">
      <dsp:nvSpPr>
        <dsp:cNvPr id="0" name=""/>
        <dsp:cNvSpPr/>
      </dsp:nvSpPr>
      <dsp:spPr>
        <a:xfrm>
          <a:off x="3581336" y="1827566"/>
          <a:ext cx="3617546" cy="3692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100" b="1" kern="1200" dirty="0">
              <a:solidFill>
                <a:schemeClr val="tx1"/>
              </a:solidFill>
            </a:rPr>
            <a:t>Informacines komunikacines technologijas pedagogai daugiausia naudoja:</a:t>
          </a:r>
        </a:p>
      </dsp:txBody>
      <dsp:txXfrm>
        <a:off x="3757930" y="2004160"/>
        <a:ext cx="3264358" cy="3338913"/>
      </dsp:txXfrm>
    </dsp:sp>
    <dsp:sp modelId="{D7384E54-6B16-4922-A9A2-8C1F0133200C}">
      <dsp:nvSpPr>
        <dsp:cNvPr id="0" name=""/>
        <dsp:cNvSpPr/>
      </dsp:nvSpPr>
      <dsp:spPr>
        <a:xfrm rot="16200000">
          <a:off x="5218633" y="1656089"/>
          <a:ext cx="3429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95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99582-14E0-4A1F-9602-566F662BAC0F}">
      <dsp:nvSpPr>
        <dsp:cNvPr id="0" name=""/>
        <dsp:cNvSpPr/>
      </dsp:nvSpPr>
      <dsp:spPr>
        <a:xfrm>
          <a:off x="3068001" y="263903"/>
          <a:ext cx="4644215" cy="1220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200" kern="1200" dirty="0"/>
            <a:t>Užsiėmimo medžiagos demonstravimui</a:t>
          </a:r>
        </a:p>
      </dsp:txBody>
      <dsp:txXfrm>
        <a:off x="3127591" y="323493"/>
        <a:ext cx="4525035" cy="1101529"/>
      </dsp:txXfrm>
    </dsp:sp>
    <dsp:sp modelId="{0318505C-2DAB-4783-A14F-740051F6D5F4}">
      <dsp:nvSpPr>
        <dsp:cNvPr id="0" name=""/>
        <dsp:cNvSpPr/>
      </dsp:nvSpPr>
      <dsp:spPr>
        <a:xfrm rot="1293840">
          <a:off x="7194483" y="4411546"/>
          <a:ext cx="1256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6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FFF64-2BEF-421D-93B9-2BA82342A64A}">
      <dsp:nvSpPr>
        <dsp:cNvPr id="0" name=""/>
        <dsp:cNvSpPr/>
      </dsp:nvSpPr>
      <dsp:spPr>
        <a:xfrm>
          <a:off x="7315782" y="4346381"/>
          <a:ext cx="3277923" cy="1471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400" kern="1200" dirty="0"/>
            <a:t>Projektų pristatymui</a:t>
          </a:r>
        </a:p>
      </dsp:txBody>
      <dsp:txXfrm>
        <a:off x="7387638" y="4418237"/>
        <a:ext cx="3134211" cy="1328256"/>
      </dsp:txXfrm>
    </dsp:sp>
    <dsp:sp modelId="{828B7281-F9CF-49B2-9888-F64D50767F64}">
      <dsp:nvSpPr>
        <dsp:cNvPr id="0" name=""/>
        <dsp:cNvSpPr/>
      </dsp:nvSpPr>
      <dsp:spPr>
        <a:xfrm rot="9444401">
          <a:off x="3335414" y="4475414"/>
          <a:ext cx="255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73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D6D2A-D698-4384-8AFB-1E59650786CA}">
      <dsp:nvSpPr>
        <dsp:cNvPr id="0" name=""/>
        <dsp:cNvSpPr/>
      </dsp:nvSpPr>
      <dsp:spPr>
        <a:xfrm>
          <a:off x="0" y="4524539"/>
          <a:ext cx="3378937" cy="1377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400" kern="1200" dirty="0"/>
            <a:t>Informacijos  ieškojimui</a:t>
          </a:r>
        </a:p>
      </dsp:txBody>
      <dsp:txXfrm>
        <a:off x="67268" y="4591807"/>
        <a:ext cx="3244401" cy="124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E908-1310-4F28-B059-DC2C8C7D0F64}">
      <dsp:nvSpPr>
        <dsp:cNvPr id="0" name=""/>
        <dsp:cNvSpPr/>
      </dsp:nvSpPr>
      <dsp:spPr>
        <a:xfrm>
          <a:off x="1112560" y="1346298"/>
          <a:ext cx="6276609" cy="22476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90691-9A8C-4272-93A0-BD29C684D418}">
      <dsp:nvSpPr>
        <dsp:cNvPr id="0" name=""/>
        <dsp:cNvSpPr/>
      </dsp:nvSpPr>
      <dsp:spPr>
        <a:xfrm>
          <a:off x="1106623" y="2441735"/>
          <a:ext cx="2877812" cy="130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7200" b="1" kern="1200" dirty="0">
              <a:latin typeface="+mn-lt"/>
            </a:rPr>
            <a:t>54%</a:t>
          </a:r>
        </a:p>
      </dsp:txBody>
      <dsp:txXfrm>
        <a:off x="1106623" y="2441735"/>
        <a:ext cx="2877812" cy="1304209"/>
      </dsp:txXfrm>
    </dsp:sp>
    <dsp:sp modelId="{DB3B3842-4809-4DD8-B9DD-9DD0B8855F0C}">
      <dsp:nvSpPr>
        <dsp:cNvPr id="0" name=""/>
        <dsp:cNvSpPr/>
      </dsp:nvSpPr>
      <dsp:spPr>
        <a:xfrm>
          <a:off x="4619824" y="1797337"/>
          <a:ext cx="2760518" cy="156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700" kern="1200" dirty="0"/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7200" b="1" kern="1200" dirty="0">
              <a:latin typeface="+mn-lt"/>
            </a:rPr>
            <a:t>46%</a:t>
          </a:r>
        </a:p>
      </dsp:txBody>
      <dsp:txXfrm>
        <a:off x="4619824" y="1797337"/>
        <a:ext cx="2760518" cy="1563381"/>
      </dsp:txXfrm>
    </dsp:sp>
    <dsp:sp modelId="{AD1914BB-257B-49E0-A82D-63F56B61C741}">
      <dsp:nvSpPr>
        <dsp:cNvPr id="0" name=""/>
        <dsp:cNvSpPr/>
      </dsp:nvSpPr>
      <dsp:spPr>
        <a:xfrm>
          <a:off x="25313" y="1189471"/>
          <a:ext cx="1381760" cy="138176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96D1A-29DA-4FAD-996C-8FFD99FBDDAC}">
      <dsp:nvSpPr>
        <dsp:cNvPr id="0" name=""/>
        <dsp:cNvSpPr/>
      </dsp:nvSpPr>
      <dsp:spPr>
        <a:xfrm>
          <a:off x="6793421" y="1376346"/>
          <a:ext cx="1300480" cy="44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FFC66-00CB-4108-AC24-9082A053028F}">
      <dsp:nvSpPr>
        <dsp:cNvPr id="0" name=""/>
        <dsp:cNvSpPr/>
      </dsp:nvSpPr>
      <dsp:spPr>
        <a:xfrm>
          <a:off x="4267200" y="1799067"/>
          <a:ext cx="812" cy="2985941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53BB8-39C6-4EB4-BBAA-E5B7A3D1D54B}">
      <dsp:nvSpPr>
        <dsp:cNvPr id="0" name=""/>
        <dsp:cNvSpPr/>
      </dsp:nvSpPr>
      <dsp:spPr>
        <a:xfrm>
          <a:off x="0" y="1027430"/>
          <a:ext cx="10055225" cy="402209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A7C9C-EA2D-42FF-B2C6-979D85BAC08B}">
      <dsp:nvSpPr>
        <dsp:cNvPr id="0" name=""/>
        <dsp:cNvSpPr/>
      </dsp:nvSpPr>
      <dsp:spPr>
        <a:xfrm>
          <a:off x="854065" y="1819706"/>
          <a:ext cx="3718534" cy="197082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800" b="1" kern="1200" dirty="0">
              <a:solidFill>
                <a:schemeClr val="tx1"/>
              </a:solidFill>
            </a:rPr>
            <a:t>81</a:t>
          </a:r>
          <a:r>
            <a:rPr lang="lt-LT" sz="4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% pritaria modernizavimui</a:t>
          </a:r>
          <a:endParaRPr lang="lt-LT" sz="4800" b="1" kern="1200" dirty="0">
            <a:solidFill>
              <a:schemeClr val="tx1"/>
            </a:solidFill>
          </a:endParaRPr>
        </a:p>
      </dsp:txBody>
      <dsp:txXfrm>
        <a:off x="854065" y="1819706"/>
        <a:ext cx="3718534" cy="1970824"/>
      </dsp:txXfrm>
    </dsp:sp>
    <dsp:sp modelId="{4006D621-680B-4C23-AE8C-AAD5033EEB48}">
      <dsp:nvSpPr>
        <dsp:cNvPr id="0" name=""/>
        <dsp:cNvSpPr/>
      </dsp:nvSpPr>
      <dsp:spPr>
        <a:xfrm>
          <a:off x="4578753" y="2438399"/>
          <a:ext cx="4819256" cy="184368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800" b="1" kern="1200" dirty="0">
              <a:solidFill>
                <a:schemeClr val="accent4">
                  <a:lumMod val="75000"/>
                </a:schemeClr>
              </a:solidFill>
              <a:latin typeface="+mn-lt"/>
            </a:rPr>
            <a:t>19% susirūpinę dėl vaikų sveikatos</a:t>
          </a:r>
        </a:p>
      </dsp:txBody>
      <dsp:txXfrm>
        <a:off x="4578753" y="2438399"/>
        <a:ext cx="4819256" cy="1843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12FF9-B516-409F-AC34-10ED70BF9484}">
      <dsp:nvSpPr>
        <dsp:cNvPr id="0" name=""/>
        <dsp:cNvSpPr/>
      </dsp:nvSpPr>
      <dsp:spPr>
        <a:xfrm>
          <a:off x="3918618" y="3268493"/>
          <a:ext cx="3927762" cy="2116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t-LT" sz="2400" kern="1200" dirty="0"/>
            <a:t>   </a:t>
          </a:r>
          <a:r>
            <a:rPr lang="lt-LT" sz="2400" b="1" kern="1200" dirty="0"/>
            <a:t>Mokosi iš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lt-LT" sz="2400" b="1" kern="1200" dirty="0"/>
            <a:t>    kolegių.</a:t>
          </a:r>
        </a:p>
      </dsp:txBody>
      <dsp:txXfrm>
        <a:off x="5143439" y="3844101"/>
        <a:ext cx="2656450" cy="1494364"/>
      </dsp:txXfrm>
    </dsp:sp>
    <dsp:sp modelId="{B7C780B5-0973-495B-946C-3FF99A572DA7}">
      <dsp:nvSpPr>
        <dsp:cNvPr id="0" name=""/>
        <dsp:cNvSpPr/>
      </dsp:nvSpPr>
      <dsp:spPr>
        <a:xfrm>
          <a:off x="-170835" y="3204770"/>
          <a:ext cx="3844998" cy="2243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400" b="1" kern="1200" dirty="0"/>
            <a:t>Vyksta į mokymus kitur.</a:t>
          </a:r>
        </a:p>
      </dsp:txBody>
      <dsp:txXfrm>
        <a:off x="-121544" y="3815039"/>
        <a:ext cx="2592916" cy="1584351"/>
      </dsp:txXfrm>
    </dsp:sp>
    <dsp:sp modelId="{3CCE4A7D-10DA-437F-ABD3-CDD3A35BE46B}">
      <dsp:nvSpPr>
        <dsp:cNvPr id="0" name=""/>
        <dsp:cNvSpPr/>
      </dsp:nvSpPr>
      <dsp:spPr>
        <a:xfrm>
          <a:off x="3974862" y="-288896"/>
          <a:ext cx="3752638" cy="2261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400" b="1" kern="1200" dirty="0"/>
            <a:t>Dalyvauja mokymuose organizuojamuose įstaigoje.</a:t>
          </a:r>
        </a:p>
      </dsp:txBody>
      <dsp:txXfrm>
        <a:off x="5150322" y="-239227"/>
        <a:ext cx="2527508" cy="1596486"/>
      </dsp:txXfrm>
    </dsp:sp>
    <dsp:sp modelId="{754872EB-8F43-4439-B50B-873825D1BD4F}">
      <dsp:nvSpPr>
        <dsp:cNvPr id="0" name=""/>
        <dsp:cNvSpPr/>
      </dsp:nvSpPr>
      <dsp:spPr>
        <a:xfrm>
          <a:off x="-207331" y="-309150"/>
          <a:ext cx="3917990" cy="2301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2400" b="1" kern="1200" dirty="0">
              <a:solidFill>
                <a:schemeClr val="tx1"/>
              </a:solidFill>
            </a:rPr>
            <a:t>Savarankiškai domisi naujovėmis internete</a:t>
          </a:r>
          <a:r>
            <a:rPr lang="lt-LT" sz="2400" kern="1200" dirty="0">
              <a:solidFill>
                <a:schemeClr val="tx1"/>
              </a:solidFill>
            </a:rPr>
            <a:t>.</a:t>
          </a:r>
        </a:p>
      </dsp:txBody>
      <dsp:txXfrm>
        <a:off x="-156772" y="-258591"/>
        <a:ext cx="2641475" cy="1625087"/>
      </dsp:txXfrm>
    </dsp:sp>
    <dsp:sp modelId="{18B21254-8666-4763-B6AB-E79368094527}">
      <dsp:nvSpPr>
        <dsp:cNvPr id="0" name=""/>
        <dsp:cNvSpPr/>
      </dsp:nvSpPr>
      <dsp:spPr>
        <a:xfrm>
          <a:off x="2047883" y="847733"/>
          <a:ext cx="1678847" cy="1751037"/>
        </a:xfrm>
        <a:prstGeom prst="pieWedg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solidFill>
                <a:schemeClr val="tx1"/>
              </a:solidFill>
            </a:rPr>
            <a:t>35</a:t>
          </a:r>
          <a:r>
            <a:rPr lang="lt-LT" sz="2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%</a:t>
          </a:r>
          <a:endParaRPr lang="lt-LT" sz="2800" b="1" kern="1200" dirty="0">
            <a:solidFill>
              <a:schemeClr val="tx1"/>
            </a:solidFill>
          </a:endParaRPr>
        </a:p>
      </dsp:txBody>
      <dsp:txXfrm>
        <a:off x="2539606" y="1360600"/>
        <a:ext cx="1187124" cy="1238170"/>
      </dsp:txXfrm>
    </dsp:sp>
    <dsp:sp modelId="{3B1A4EAB-7382-4E45-A20C-6E80812464BA}">
      <dsp:nvSpPr>
        <dsp:cNvPr id="0" name=""/>
        <dsp:cNvSpPr/>
      </dsp:nvSpPr>
      <dsp:spPr>
        <a:xfrm rot="5400000">
          <a:off x="3876235" y="914841"/>
          <a:ext cx="1693937" cy="1693072"/>
        </a:xfrm>
        <a:prstGeom prst="pieWedg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solidFill>
                <a:schemeClr val="tx1"/>
              </a:solidFill>
            </a:rPr>
            <a:t>27%</a:t>
          </a:r>
        </a:p>
      </dsp:txBody>
      <dsp:txXfrm rot="-5400000">
        <a:off x="3876667" y="1410552"/>
        <a:ext cx="1197183" cy="1197794"/>
      </dsp:txXfrm>
    </dsp:sp>
    <dsp:sp modelId="{5DBA709A-3688-4734-9377-0CB6BE317135}">
      <dsp:nvSpPr>
        <dsp:cNvPr id="0" name=""/>
        <dsp:cNvSpPr/>
      </dsp:nvSpPr>
      <dsp:spPr>
        <a:xfrm rot="10800000">
          <a:off x="3826625" y="2724152"/>
          <a:ext cx="1735991" cy="1511366"/>
        </a:xfrm>
        <a:prstGeom prst="pieWedg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solidFill>
                <a:schemeClr val="tx1"/>
              </a:solidFill>
            </a:rPr>
            <a:t>19%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600" kern="1200" dirty="0"/>
        </a:p>
      </dsp:txBody>
      <dsp:txXfrm rot="10800000">
        <a:off x="3826625" y="2724152"/>
        <a:ext cx="1227531" cy="1068697"/>
      </dsp:txXfrm>
    </dsp:sp>
    <dsp:sp modelId="{C77B15FF-B5BA-4C5F-A905-06094EFB34AE}">
      <dsp:nvSpPr>
        <dsp:cNvPr id="0" name=""/>
        <dsp:cNvSpPr/>
      </dsp:nvSpPr>
      <dsp:spPr>
        <a:xfrm rot="16200000">
          <a:off x="2179258" y="2653083"/>
          <a:ext cx="1492259" cy="1640722"/>
        </a:xfrm>
        <a:prstGeom prst="pieWedg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solidFill>
                <a:schemeClr val="tx1"/>
              </a:solidFill>
            </a:rPr>
            <a:t>19%</a:t>
          </a:r>
        </a:p>
      </dsp:txBody>
      <dsp:txXfrm rot="5400000">
        <a:off x="2585583" y="2727315"/>
        <a:ext cx="1160166" cy="1055186"/>
      </dsp:txXfrm>
    </dsp:sp>
    <dsp:sp modelId="{51B1C699-FBAF-43DD-8278-7C41ABC5C354}">
      <dsp:nvSpPr>
        <dsp:cNvPr id="0" name=""/>
        <dsp:cNvSpPr/>
      </dsp:nvSpPr>
      <dsp:spPr>
        <a:xfrm>
          <a:off x="3436423" y="2108505"/>
          <a:ext cx="766203" cy="66626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ED239-0B71-4848-BD65-E3530AC10A0C}">
      <dsp:nvSpPr>
        <dsp:cNvPr id="0" name=""/>
        <dsp:cNvSpPr/>
      </dsp:nvSpPr>
      <dsp:spPr>
        <a:xfrm rot="10800000">
          <a:off x="3436423" y="2364761"/>
          <a:ext cx="766203" cy="66626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333DC-EB0B-48F4-BE50-29332C1BA2E2}">
      <dsp:nvSpPr>
        <dsp:cNvPr id="0" name=""/>
        <dsp:cNvSpPr/>
      </dsp:nvSpPr>
      <dsp:spPr>
        <a:xfrm>
          <a:off x="0" y="1368562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1F1A7-6996-4F34-B4DE-66CB0384DBC1}">
      <dsp:nvSpPr>
        <dsp:cNvPr id="0" name=""/>
        <dsp:cNvSpPr/>
      </dsp:nvSpPr>
      <dsp:spPr>
        <a:xfrm>
          <a:off x="236434" y="0"/>
          <a:ext cx="7758729" cy="1579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 dirty="0">
              <a:solidFill>
                <a:schemeClr val="tx1"/>
              </a:solidFill>
            </a:rPr>
            <a:t>Platformų ir priemonių naudojimo iššūkiai (per daug skirtingų įrankių, nepakankamai interaktyvūs turiniai...)</a:t>
          </a:r>
        </a:p>
      </dsp:txBody>
      <dsp:txXfrm>
        <a:off x="313537" y="77103"/>
        <a:ext cx="7604523" cy="1425249"/>
      </dsp:txXfrm>
    </dsp:sp>
    <dsp:sp modelId="{9B8BADC1-04CB-4A51-9589-683B5807BFAC}">
      <dsp:nvSpPr>
        <dsp:cNvPr id="0" name=""/>
        <dsp:cNvSpPr/>
      </dsp:nvSpPr>
      <dsp:spPr>
        <a:xfrm>
          <a:off x="0" y="3068811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40F31-C6A3-4B5A-A8E1-3ED3859AB9CF}">
      <dsp:nvSpPr>
        <dsp:cNvPr id="0" name=""/>
        <dsp:cNvSpPr/>
      </dsp:nvSpPr>
      <dsp:spPr>
        <a:xfrm>
          <a:off x="234952" y="1968246"/>
          <a:ext cx="7739667" cy="1383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 dirty="0">
              <a:solidFill>
                <a:schemeClr val="tx1"/>
              </a:solidFill>
            </a:rPr>
            <a:t>Techninės problemos(interneto ryšio trukdžiai, programinės įrangos suderinamumo problemos...)</a:t>
          </a:r>
        </a:p>
      </dsp:txBody>
      <dsp:txXfrm>
        <a:off x="302486" y="2035780"/>
        <a:ext cx="7604599" cy="1248380"/>
      </dsp:txXfrm>
    </dsp:sp>
    <dsp:sp modelId="{F96B3EDC-F181-4EA6-9578-25401CAEE2F2}">
      <dsp:nvSpPr>
        <dsp:cNvPr id="0" name=""/>
        <dsp:cNvSpPr/>
      </dsp:nvSpPr>
      <dsp:spPr>
        <a:xfrm>
          <a:off x="0" y="4102227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30A5F-3015-4A3E-AF2E-12637A68EE64}">
      <dsp:nvSpPr>
        <dsp:cNvPr id="0" name=""/>
        <dsp:cNvSpPr/>
      </dsp:nvSpPr>
      <dsp:spPr>
        <a:xfrm>
          <a:off x="285753" y="3680882"/>
          <a:ext cx="7739054" cy="716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 dirty="0">
              <a:solidFill>
                <a:schemeClr val="tx1"/>
              </a:solidFill>
            </a:rPr>
            <a:t>Kompiuterinio raštingumo trūkumas</a:t>
          </a:r>
        </a:p>
      </dsp:txBody>
      <dsp:txXfrm>
        <a:off x="320735" y="3715864"/>
        <a:ext cx="7669090" cy="646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0D3A0-3FBF-4AD2-82FB-DF81D907F645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solidFill>
                <a:schemeClr val="tx1"/>
              </a:solidFill>
            </a:rPr>
            <a:t>Tenkina viskas, ką siūlo įstaiga</a:t>
          </a:r>
        </a:p>
      </dsp:txBody>
      <dsp:txXfrm rot="-5400000">
        <a:off x="3909687" y="313106"/>
        <a:ext cx="1202866" cy="1382606"/>
      </dsp:txXfrm>
    </dsp:sp>
    <dsp:sp modelId="{65F6A601-F841-47D4-8D63-E5FEAB216AEC}">
      <dsp:nvSpPr>
        <dsp:cNvPr id="0" name=""/>
        <dsp:cNvSpPr/>
      </dsp:nvSpPr>
      <dsp:spPr>
        <a:xfrm>
          <a:off x="5632441" y="506942"/>
          <a:ext cx="1852549" cy="99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solidFill>
                <a:schemeClr val="tx1"/>
              </a:solidFill>
            </a:rPr>
            <a:t>Mes už technologijas!</a:t>
          </a:r>
        </a:p>
      </dsp:txBody>
      <dsp:txXfrm>
        <a:off x="5632441" y="506942"/>
        <a:ext cx="1852549" cy="994933"/>
      </dsp:txXfrm>
    </dsp:sp>
    <dsp:sp modelId="{469CAD71-7EAD-44D2-BD72-08F430D85869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600" kern="1200"/>
        </a:p>
      </dsp:txBody>
      <dsp:txXfrm rot="-5400000">
        <a:off x="2022380" y="313106"/>
        <a:ext cx="1202866" cy="1382606"/>
      </dsp:txXfrm>
    </dsp:sp>
    <dsp:sp modelId="{C1033FDB-8F8F-429A-A846-AFCEFA4E40C8}">
      <dsp:nvSpPr>
        <dsp:cNvPr id="0" name=""/>
        <dsp:cNvSpPr/>
      </dsp:nvSpPr>
      <dsp:spPr>
        <a:xfrm rot="5400000">
          <a:off x="2418321" y="1780734"/>
          <a:ext cx="2008628" cy="18571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solidFill>
                <a:schemeClr val="tx1"/>
              </a:solidFill>
            </a:rPr>
            <a:t>Mano manymu reikia... ir vaikams įdomu</a:t>
          </a:r>
        </a:p>
      </dsp:txBody>
      <dsp:txXfrm rot="-5400000">
        <a:off x="2791901" y="2027171"/>
        <a:ext cx="1261467" cy="1364324"/>
      </dsp:txXfrm>
    </dsp:sp>
    <dsp:sp modelId="{B5AA15F4-D60F-48B1-921E-06EB35E414C2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700" kern="1200" dirty="0"/>
        </a:p>
      </dsp:txBody>
      <dsp:txXfrm>
        <a:off x="448468" y="2106744"/>
        <a:ext cx="2169318" cy="1205177"/>
      </dsp:txXfrm>
    </dsp:sp>
    <dsp:sp modelId="{C1226E00-E620-40E7-AFB8-C47BFFE85198}">
      <dsp:nvSpPr>
        <dsp:cNvPr id="0" name=""/>
        <dsp:cNvSpPr/>
      </dsp:nvSpPr>
      <dsp:spPr>
        <a:xfrm rot="5400000">
          <a:off x="4446844" y="1693647"/>
          <a:ext cx="2008628" cy="20313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tx1"/>
              </a:solidFill>
            </a:rPr>
            <a:t>Papildomai jokių...</a:t>
          </a:r>
        </a:p>
      </dsp:txBody>
      <dsp:txXfrm rot="-5400000">
        <a:off x="4774035" y="2039789"/>
        <a:ext cx="1354247" cy="1339086"/>
      </dsp:txXfrm>
    </dsp:sp>
    <dsp:sp modelId="{38DA7570-16AD-4922-8598-53DCA5C83EB6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>
              <a:solidFill>
                <a:schemeClr val="tx1"/>
              </a:solidFill>
            </a:rPr>
            <a:t>Naudoti saikingai</a:t>
          </a:r>
        </a:p>
      </dsp:txBody>
      <dsp:txXfrm rot="-5400000">
        <a:off x="3909687" y="3722953"/>
        <a:ext cx="1202866" cy="1382606"/>
      </dsp:txXfrm>
    </dsp:sp>
    <dsp:sp modelId="{2756E669-38FB-4293-BB2B-E4DA8FA3FF57}">
      <dsp:nvSpPr>
        <dsp:cNvPr id="0" name=""/>
        <dsp:cNvSpPr/>
      </dsp:nvSpPr>
      <dsp:spPr>
        <a:xfrm>
          <a:off x="5514812" y="3793880"/>
          <a:ext cx="2087808" cy="1240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b="1" kern="1200" dirty="0"/>
            <a:t>Nenaudoti su SUP vaikais ir ankstyvame amžiuje</a:t>
          </a:r>
        </a:p>
      </dsp:txBody>
      <dsp:txXfrm>
        <a:off x="5514812" y="3793880"/>
        <a:ext cx="2087808" cy="1240753"/>
      </dsp:txXfrm>
    </dsp:sp>
    <dsp:sp modelId="{3A46D01F-BE71-4089-B24D-F41C3944D76E}">
      <dsp:nvSpPr>
        <dsp:cNvPr id="0" name=""/>
        <dsp:cNvSpPr/>
      </dsp:nvSpPr>
      <dsp:spPr>
        <a:xfrm rot="5400000">
          <a:off x="1581001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600" kern="1200"/>
        </a:p>
      </dsp:txBody>
      <dsp:txXfrm rot="-5400000">
        <a:off x="1983882" y="3723049"/>
        <a:ext cx="1202866" cy="1382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0D3A0-3FBF-4AD2-82FB-DF81D907F645}">
      <dsp:nvSpPr>
        <dsp:cNvPr id="0" name=""/>
        <dsp:cNvSpPr/>
      </dsp:nvSpPr>
      <dsp:spPr>
        <a:xfrm rot="5400000">
          <a:off x="3411672" y="40291"/>
          <a:ext cx="1953511" cy="192028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tx1"/>
              </a:solidFill>
            </a:rPr>
            <a:t>Reikalinga suaugusiųjų priežiūra</a:t>
          </a:r>
        </a:p>
      </dsp:txBody>
      <dsp:txXfrm rot="-5400000">
        <a:off x="3745611" y="346493"/>
        <a:ext cx="1285632" cy="1307879"/>
      </dsp:txXfrm>
    </dsp:sp>
    <dsp:sp modelId="{65F6A601-F841-47D4-8D63-E5FEAB216AEC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CAD71-7EAD-44D2-BD72-08F430D85869}">
      <dsp:nvSpPr>
        <dsp:cNvPr id="0" name=""/>
        <dsp:cNvSpPr/>
      </dsp:nvSpPr>
      <dsp:spPr>
        <a:xfrm rot="5400000">
          <a:off x="1399260" y="216002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600" kern="1200"/>
        </a:p>
      </dsp:txBody>
      <dsp:txXfrm rot="-5400000">
        <a:off x="1802141" y="398452"/>
        <a:ext cx="1202866" cy="1382606"/>
      </dsp:txXfrm>
    </dsp:sp>
    <dsp:sp modelId="{C1033FDB-8F8F-429A-A846-AFCEFA4E40C8}">
      <dsp:nvSpPr>
        <dsp:cNvPr id="0" name=""/>
        <dsp:cNvSpPr/>
      </dsp:nvSpPr>
      <dsp:spPr>
        <a:xfrm rot="5400000">
          <a:off x="2548650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tx1"/>
              </a:solidFill>
            </a:rPr>
            <a:t>Nustatyti saugų laiką</a:t>
          </a:r>
        </a:p>
      </dsp:txBody>
      <dsp:txXfrm rot="-5400000">
        <a:off x="2951531" y="2018030"/>
        <a:ext cx="1202866" cy="1382606"/>
      </dsp:txXfrm>
    </dsp:sp>
    <dsp:sp modelId="{B5AA15F4-D60F-48B1-921E-06EB35E414C2}">
      <dsp:nvSpPr>
        <dsp:cNvPr id="0" name=""/>
        <dsp:cNvSpPr/>
      </dsp:nvSpPr>
      <dsp:spPr>
        <a:xfrm>
          <a:off x="769994" y="2250269"/>
          <a:ext cx="1526267" cy="91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/>
            <a:t>Labai gerai ugdo darželio vadovybė, ačiū Jiems!</a:t>
          </a:r>
        </a:p>
      </dsp:txBody>
      <dsp:txXfrm>
        <a:off x="769994" y="2250269"/>
        <a:ext cx="1526267" cy="918128"/>
      </dsp:txXfrm>
    </dsp:sp>
    <dsp:sp modelId="{C1226E00-E620-40E7-AFB8-C47BFFE85198}">
      <dsp:nvSpPr>
        <dsp:cNvPr id="0" name=""/>
        <dsp:cNvSpPr/>
      </dsp:nvSpPr>
      <dsp:spPr>
        <a:xfrm rot="5400000">
          <a:off x="4418867" y="1820495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600" kern="1200"/>
        </a:p>
      </dsp:txBody>
      <dsp:txXfrm rot="-5400000">
        <a:off x="4821748" y="2002945"/>
        <a:ext cx="1202866" cy="1382606"/>
      </dsp:txXfrm>
    </dsp:sp>
    <dsp:sp modelId="{38DA7570-16AD-4922-8598-53DCA5C83EB6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solidFill>
                <a:schemeClr val="tx1"/>
              </a:solidFill>
            </a:rPr>
            <a:t>Kuo daugiau skaičiavimų, raidžių pažinimo</a:t>
          </a:r>
        </a:p>
      </dsp:txBody>
      <dsp:txXfrm rot="-5400000">
        <a:off x="3909687" y="3722953"/>
        <a:ext cx="1202866" cy="1382606"/>
      </dsp:txXfrm>
    </dsp:sp>
    <dsp:sp modelId="{2756E669-38FB-4293-BB2B-E4DA8FA3FF5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6D01F-BE71-4089-B24D-F41C3944D76E}">
      <dsp:nvSpPr>
        <dsp:cNvPr id="0" name=""/>
        <dsp:cNvSpPr/>
      </dsp:nvSpPr>
      <dsp:spPr>
        <a:xfrm rot="5400000">
          <a:off x="1529222" y="3482715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600" kern="1200"/>
        </a:p>
      </dsp:txBody>
      <dsp:txXfrm rot="-5400000">
        <a:off x="1932103" y="3665165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CC9B6-9C48-4FCB-A740-3C61A8EF1995}" type="datetimeFigureOut">
              <a:rPr lang="lt-LT" smtClean="0"/>
              <a:t>2025-11-09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BAF4-178D-45A5-97A8-925B830EE6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755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CBAF4-178D-45A5-97A8-925B830EE676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319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5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6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4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5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7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C796FB-06B1-D7E4-E39D-ED03BCB3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1047750"/>
            <a:ext cx="8679915" cy="3200399"/>
          </a:xfrm>
        </p:spPr>
        <p:txBody>
          <a:bodyPr>
            <a:normAutofit/>
          </a:bodyPr>
          <a:lstStyle/>
          <a:p>
            <a:r>
              <a:rPr lang="lt-LT" sz="6000" b="1" dirty="0">
                <a:latin typeface="+mn-lt"/>
              </a:rPr>
              <a:t>Veiklos rodiklio „Mokymasis virtualioje aplinkoje“</a:t>
            </a:r>
            <a:br>
              <a:rPr lang="lt-LT" sz="6000" b="1" dirty="0">
                <a:latin typeface="+mn-lt"/>
              </a:rPr>
            </a:br>
            <a:r>
              <a:rPr lang="lt-LT" sz="6000" b="1" dirty="0">
                <a:latin typeface="+mn-lt"/>
              </a:rPr>
              <a:t>analizė</a:t>
            </a:r>
            <a:endParaRPr lang="lt-LT" sz="60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04011-ADC9-1F0F-31BE-481369CC408E}"/>
              </a:ext>
            </a:extLst>
          </p:cNvPr>
          <p:cNvSpPr txBox="1"/>
          <p:nvPr/>
        </p:nvSpPr>
        <p:spPr>
          <a:xfrm>
            <a:off x="6791325" y="5333820"/>
            <a:ext cx="547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Ataskaitą parengė:</a:t>
            </a:r>
          </a:p>
          <a:p>
            <a:pPr algn="ctr"/>
            <a:r>
              <a:rPr lang="lt-LT" dirty="0"/>
              <a:t>veiklos kokybės įsivertinimo grupės pirmininkės pavaduotoja</a:t>
            </a:r>
          </a:p>
          <a:p>
            <a:pPr algn="ctr"/>
            <a:r>
              <a:rPr lang="lt-LT" dirty="0"/>
              <a:t>                                 Laima Galdikienė           2025 m. </a:t>
            </a:r>
          </a:p>
        </p:txBody>
      </p:sp>
      <p:pic>
        <p:nvPicPr>
          <p:cNvPr id="8" name="Grafinis elementas 7" descr="Laptop with phone and calculator">
            <a:extLst>
              <a:ext uri="{FF2B5EF4-FFF2-40B4-BE49-F238E27FC236}">
                <a16:creationId xmlns:a16="http://schemas.microsoft.com/office/drawing/2014/main" id="{B8F1FCE4-091D-C306-E35A-5268F8A4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764" y="3352800"/>
            <a:ext cx="3505200" cy="3505200"/>
          </a:xfrm>
          <a:prstGeom prst="rect">
            <a:avLst/>
          </a:prstGeom>
        </p:spPr>
      </p:pic>
      <p:pic>
        <p:nvPicPr>
          <p:cNvPr id="10" name="Grafinis elementas 9" descr="A collection of circles in various sizes and patterns">
            <a:extLst>
              <a:ext uri="{FF2B5EF4-FFF2-40B4-BE49-F238E27FC236}">
                <a16:creationId xmlns:a16="http://schemas.microsoft.com/office/drawing/2014/main" id="{13C4563C-6B44-6AA9-1EC6-F4868E96E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3237" y="2376487"/>
            <a:ext cx="2828925" cy="2828925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8D8F280C-C970-2A5E-195A-AE82359D4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233" y="-16759"/>
            <a:ext cx="1919469" cy="1919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0B9E3-8270-AD2E-CCBF-86372A3EA05A}"/>
              </a:ext>
            </a:extLst>
          </p:cNvPr>
          <p:cNvSpPr txBox="1"/>
          <p:nvPr/>
        </p:nvSpPr>
        <p:spPr>
          <a:xfrm>
            <a:off x="3590925" y="361950"/>
            <a:ext cx="56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/>
              <a:t>Skuodo vaikų lopšelis-darželis</a:t>
            </a:r>
          </a:p>
        </p:txBody>
      </p:sp>
    </p:spTree>
    <p:extLst>
      <p:ext uri="{BB962C8B-B14F-4D97-AF65-F5344CB8AC3E}">
        <p14:creationId xmlns:p14="http://schemas.microsoft.com/office/powerpoint/2010/main" val="167619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0C1094E-F846-009D-0ED0-F9B1867F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2347858"/>
            <a:ext cx="8673427" cy="2957567"/>
          </a:xfrm>
        </p:spPr>
        <p:txBody>
          <a:bodyPr>
            <a:normAutofit/>
          </a:bodyPr>
          <a:lstStyle/>
          <a:p>
            <a:r>
              <a:rPr lang="lt-LT" sz="3600" dirty="0"/>
              <a:t>tai kompiuterių tinklais ir kitomis informacinėmis ir komunikacinėmis technologijomis pagrįsta ugdymo sistema, kurioje mokytojų padedami mokosi mokiniai.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E7E562-D556-CBB9-B477-763F5A5266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52748" y="599129"/>
            <a:ext cx="8679915" cy="174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Virtualioji mokymosi aplinka- </a:t>
            </a: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E031185-BEF9-ACBB-DCC1-E9781DFB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5" y="3891030"/>
            <a:ext cx="2828789" cy="282878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7F51708-3E52-6E4F-1908-5C3B598C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405" y="-214245"/>
            <a:ext cx="2828789" cy="2828789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0BD0D8B-9CE7-480E-3FC1-8B6A2AAE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5" y="138182"/>
            <a:ext cx="2282104" cy="22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5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albos debesėlis: stačiakampis su užapvalintais kampais 16">
            <a:extLst>
              <a:ext uri="{FF2B5EF4-FFF2-40B4-BE49-F238E27FC236}">
                <a16:creationId xmlns:a16="http://schemas.microsoft.com/office/drawing/2014/main" id="{9B7D634D-E612-63B3-586F-310746414BC8}"/>
              </a:ext>
            </a:extLst>
          </p:cNvPr>
          <p:cNvSpPr/>
          <p:nvPr/>
        </p:nvSpPr>
        <p:spPr>
          <a:xfrm>
            <a:off x="8358514" y="1060070"/>
            <a:ext cx="3702518" cy="226665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Kalbos debesėlis: stačiakampis su užapvalintais kampais 15">
            <a:extLst>
              <a:ext uri="{FF2B5EF4-FFF2-40B4-BE49-F238E27FC236}">
                <a16:creationId xmlns:a16="http://schemas.microsoft.com/office/drawing/2014/main" id="{74582A5B-B008-5C7F-BAFD-8F23F82D0FEE}"/>
              </a:ext>
            </a:extLst>
          </p:cNvPr>
          <p:cNvSpPr/>
          <p:nvPr/>
        </p:nvSpPr>
        <p:spPr>
          <a:xfrm>
            <a:off x="3795562" y="131295"/>
            <a:ext cx="4600875" cy="2062103"/>
          </a:xfrm>
          <a:prstGeom prst="wedgeRoundRectCallo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5312428-FEEC-0305-AF19-77E3D63A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Atlikus išsamią pedagogų anketų analizę sužinojome:</a:t>
            </a:r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9029CDF0-5BD6-2370-0BA6-D2F910DF5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651" y="2543542"/>
            <a:ext cx="3369026" cy="2860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C3E2C-A4F1-B9F2-E321-CB19C6269833}"/>
              </a:ext>
            </a:extLst>
          </p:cNvPr>
          <p:cNvSpPr txBox="1"/>
          <p:nvPr/>
        </p:nvSpPr>
        <p:spPr>
          <a:xfrm>
            <a:off x="3833487" y="131295"/>
            <a:ext cx="4638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85% pedagogų savo darbo su IKT įgūdžius vertina </a:t>
            </a:r>
            <a:r>
              <a:rPr lang="lt-L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gerai ir labai gerai!</a:t>
            </a:r>
            <a:endParaRPr lang="lt-LT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3FECEC1E-44FE-ECCB-CEAB-B55BDAF598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345" y="3676868"/>
            <a:ext cx="4032687" cy="26884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1816B0-E13F-BE00-9BA4-C75045E5FEA7}"/>
              </a:ext>
            </a:extLst>
          </p:cNvPr>
          <p:cNvSpPr txBox="1"/>
          <p:nvPr/>
        </p:nvSpPr>
        <p:spPr>
          <a:xfrm>
            <a:off x="8698985" y="1263011"/>
            <a:ext cx="313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95% pedagogų IKT naudoja sistemingai. 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65103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0E98115-6AD1-03DB-E5CA-ED56786A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1143" cy="4341785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675EEAC-02D1-3908-6F29-7BCE2553A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78752"/>
              </p:ext>
            </p:extLst>
          </p:nvPr>
        </p:nvGraphicFramePr>
        <p:xfrm>
          <a:off x="1080486" y="479037"/>
          <a:ext cx="10729712" cy="607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Kalbos debesėlis: stačiakampis 7">
            <a:extLst>
              <a:ext uri="{FF2B5EF4-FFF2-40B4-BE49-F238E27FC236}">
                <a16:creationId xmlns:a16="http://schemas.microsoft.com/office/drawing/2014/main" id="{270818A3-9875-2EBF-4778-9DC242799FA5}"/>
              </a:ext>
            </a:extLst>
          </p:cNvPr>
          <p:cNvSpPr/>
          <p:nvPr/>
        </p:nvSpPr>
        <p:spPr>
          <a:xfrm>
            <a:off x="924288" y="4072569"/>
            <a:ext cx="1251283" cy="903983"/>
          </a:xfrm>
          <a:prstGeom prst="wedge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>
                <a:solidFill>
                  <a:schemeClr val="tx1"/>
                </a:solidFill>
              </a:rPr>
              <a:t>26%</a:t>
            </a:r>
          </a:p>
        </p:txBody>
      </p:sp>
      <p:sp>
        <p:nvSpPr>
          <p:cNvPr id="9" name="Kalbos debesėlis: stačiakampis 8">
            <a:extLst>
              <a:ext uri="{FF2B5EF4-FFF2-40B4-BE49-F238E27FC236}">
                <a16:creationId xmlns:a16="http://schemas.microsoft.com/office/drawing/2014/main" id="{4B1D89FC-1000-FF0F-9CB7-CDDB17077447}"/>
              </a:ext>
            </a:extLst>
          </p:cNvPr>
          <p:cNvSpPr/>
          <p:nvPr/>
        </p:nvSpPr>
        <p:spPr>
          <a:xfrm>
            <a:off x="8094846" y="0"/>
            <a:ext cx="1280160" cy="750770"/>
          </a:xfrm>
          <a:prstGeom prst="wedge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>
                <a:solidFill>
                  <a:schemeClr val="tx1"/>
                </a:solidFill>
              </a:rPr>
              <a:t>29%</a:t>
            </a:r>
          </a:p>
        </p:txBody>
      </p:sp>
      <p:sp>
        <p:nvSpPr>
          <p:cNvPr id="10" name="Kalbos debesėlis: stačiakampis 9">
            <a:extLst>
              <a:ext uri="{FF2B5EF4-FFF2-40B4-BE49-F238E27FC236}">
                <a16:creationId xmlns:a16="http://schemas.microsoft.com/office/drawing/2014/main" id="{1C56F643-3D1C-2CCA-565E-236FDE3615B0}"/>
              </a:ext>
            </a:extLst>
          </p:cNvPr>
          <p:cNvSpPr/>
          <p:nvPr/>
        </p:nvSpPr>
        <p:spPr>
          <a:xfrm>
            <a:off x="10481912" y="3850500"/>
            <a:ext cx="1328286" cy="943276"/>
          </a:xfrm>
          <a:prstGeom prst="wedgeRect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>
                <a:solidFill>
                  <a:schemeClr val="tx1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78331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aiškinimas: rodyklė aukštyn 10">
            <a:extLst>
              <a:ext uri="{FF2B5EF4-FFF2-40B4-BE49-F238E27FC236}">
                <a16:creationId xmlns:a16="http://schemas.microsoft.com/office/drawing/2014/main" id="{4D65C004-F944-D508-FF22-2955A768DC6C}"/>
              </a:ext>
            </a:extLst>
          </p:cNvPr>
          <p:cNvSpPr/>
          <p:nvPr/>
        </p:nvSpPr>
        <p:spPr>
          <a:xfrm rot="10800000">
            <a:off x="394636" y="10383"/>
            <a:ext cx="5505650" cy="2032253"/>
          </a:xfrm>
          <a:prstGeom prst="upArrowCallout">
            <a:avLst>
              <a:gd name="adj1" fmla="val 25000"/>
              <a:gd name="adj2" fmla="val 25000"/>
              <a:gd name="adj3" fmla="val 21008"/>
              <a:gd name="adj4" fmla="val 7500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4BB593E-458F-C6D0-31FE-39B9D44A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86" y="-835712"/>
            <a:ext cx="7272335" cy="7251964"/>
          </a:xfrm>
          <a:prstGeom prst="rect">
            <a:avLst/>
          </a:prstGeom>
        </p:spPr>
      </p:pic>
      <p:sp>
        <p:nvSpPr>
          <p:cNvPr id="10" name="Paaiškinimas: rodyklė aukštyn 9">
            <a:extLst>
              <a:ext uri="{FF2B5EF4-FFF2-40B4-BE49-F238E27FC236}">
                <a16:creationId xmlns:a16="http://schemas.microsoft.com/office/drawing/2014/main" id="{D178BF0A-4FE3-9612-1177-B8D246B3A424}"/>
              </a:ext>
            </a:extLst>
          </p:cNvPr>
          <p:cNvSpPr/>
          <p:nvPr/>
        </p:nvSpPr>
        <p:spPr>
          <a:xfrm>
            <a:off x="5783231" y="4539158"/>
            <a:ext cx="6084370" cy="2107933"/>
          </a:xfrm>
          <a:prstGeom prst="upArrow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8E140B7-FD85-473D-BDBA-924939931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198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819D5B-05E9-F47A-64FD-550771364B7F}"/>
              </a:ext>
            </a:extLst>
          </p:cNvPr>
          <p:cNvSpPr txBox="1"/>
          <p:nvPr/>
        </p:nvSpPr>
        <p:spPr>
          <a:xfrm>
            <a:off x="618288" y="14797"/>
            <a:ext cx="5886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/>
              <a:t>Dirbtinio intelekto įrankiais </a:t>
            </a:r>
            <a:r>
              <a:rPr lang="lt-LT" sz="4400" u="sng" dirty="0"/>
              <a:t>naudojasi: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AAC2D-B1B8-B669-88F9-E47DA332D221}"/>
              </a:ext>
            </a:extLst>
          </p:cNvPr>
          <p:cNvSpPr txBox="1"/>
          <p:nvPr/>
        </p:nvSpPr>
        <p:spPr>
          <a:xfrm>
            <a:off x="6033103" y="5224081"/>
            <a:ext cx="5886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/>
              <a:t>Dirbtinio intelekto įrankiais </a:t>
            </a:r>
            <a:r>
              <a:rPr lang="lt-LT" sz="4400" u="sng" dirty="0"/>
              <a:t>nesinaudoja: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AD0AA-B7B4-3E44-065B-C6035433E588}"/>
              </a:ext>
            </a:extLst>
          </p:cNvPr>
          <p:cNvSpPr txBox="1"/>
          <p:nvPr/>
        </p:nvSpPr>
        <p:spPr>
          <a:xfrm>
            <a:off x="272447" y="3677048"/>
            <a:ext cx="49514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solidFill>
                  <a:schemeClr val="accent4"/>
                </a:solidFill>
              </a:rPr>
              <a:t>Naudoja: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3200" dirty="0"/>
              <a:t>Idėjų generavimui;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3200" dirty="0"/>
              <a:t>Ugdymo turinio kūrimui ir planavimui;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t-LT" sz="3200" dirty="0"/>
              <a:t>Užduočių ir veiklų diferencijavimui.</a:t>
            </a:r>
          </a:p>
        </p:txBody>
      </p:sp>
    </p:spTree>
    <p:extLst>
      <p:ext uri="{BB962C8B-B14F-4D97-AF65-F5344CB8AC3E}">
        <p14:creationId xmlns:p14="http://schemas.microsoft.com/office/powerpoint/2010/main" val="166506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E282D8-BC43-1A88-EB1F-72433B11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Kaip dažnai ugdymo procese pedagogai naudoja IKT?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713A6D4-BF11-1D51-56C5-B0D55DC8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893" y="2830004"/>
            <a:ext cx="4352921" cy="4340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B1B24-EA3C-60F7-DBE1-96CA160AAF3C}"/>
              </a:ext>
            </a:extLst>
          </p:cNvPr>
          <p:cNvSpPr txBox="1"/>
          <p:nvPr/>
        </p:nvSpPr>
        <p:spPr>
          <a:xfrm>
            <a:off x="4997818" y="356519"/>
            <a:ext cx="6305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/>
              <a:t>90% pedagogų IKT naudoja dažnai ir labai dažnai (2-5 kartus per savaitę)</a:t>
            </a:r>
          </a:p>
        </p:txBody>
      </p:sp>
      <p:sp>
        <p:nvSpPr>
          <p:cNvPr id="11" name="Rodyklė: dešinėn 10">
            <a:extLst>
              <a:ext uri="{FF2B5EF4-FFF2-40B4-BE49-F238E27FC236}">
                <a16:creationId xmlns:a16="http://schemas.microsoft.com/office/drawing/2014/main" id="{D90D6BAF-C5CE-ED84-0654-2E4084F08CDE}"/>
              </a:ext>
            </a:extLst>
          </p:cNvPr>
          <p:cNvSpPr/>
          <p:nvPr/>
        </p:nvSpPr>
        <p:spPr>
          <a:xfrm>
            <a:off x="4176717" y="1053181"/>
            <a:ext cx="628646" cy="16116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E011723A-0BE0-3777-C47B-AEB3036F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681" y="2830004"/>
            <a:ext cx="4860986" cy="32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4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D9A2E01-8285-95FC-DBB7-0A140F84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287" y="-398316"/>
            <a:ext cx="7419975" cy="7399191"/>
          </a:xfrm>
          <a:prstGeom prst="rect">
            <a:avLst/>
          </a:prstGeom>
        </p:spPr>
      </p:pic>
      <p:sp>
        <p:nvSpPr>
          <p:cNvPr id="4" name="Rodyklė: žemyn 3">
            <a:extLst>
              <a:ext uri="{FF2B5EF4-FFF2-40B4-BE49-F238E27FC236}">
                <a16:creationId xmlns:a16="http://schemas.microsoft.com/office/drawing/2014/main" id="{45A296B6-DCE5-EC07-1D58-DF673462022B}"/>
              </a:ext>
            </a:extLst>
          </p:cNvPr>
          <p:cNvSpPr/>
          <p:nvPr/>
        </p:nvSpPr>
        <p:spPr>
          <a:xfrm>
            <a:off x="2914650" y="257176"/>
            <a:ext cx="6600825" cy="22764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b="1" dirty="0">
                <a:solidFill>
                  <a:schemeClr val="tx1"/>
                </a:solidFill>
              </a:rPr>
              <a:t>73%  pedagogų sutinka su teiginiu:</a:t>
            </a:r>
          </a:p>
        </p:txBody>
      </p:sp>
      <p:sp>
        <p:nvSpPr>
          <p:cNvPr id="5" name="Stačiakampis: suapvalinti kampai 4">
            <a:extLst>
              <a:ext uri="{FF2B5EF4-FFF2-40B4-BE49-F238E27FC236}">
                <a16:creationId xmlns:a16="http://schemas.microsoft.com/office/drawing/2014/main" id="{9627F838-146C-7148-20A5-28F128C8C3EF}"/>
              </a:ext>
            </a:extLst>
          </p:cNvPr>
          <p:cNvSpPr/>
          <p:nvPr/>
        </p:nvSpPr>
        <p:spPr>
          <a:xfrm>
            <a:off x="1733550" y="2724150"/>
            <a:ext cx="9372600" cy="280987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400" b="1" dirty="0">
                <a:solidFill>
                  <a:schemeClr val="tx1"/>
                </a:solidFill>
              </a:rPr>
              <a:t>Skaitmeninis turinys ir technologijos padeda ugdytiniams įvairiapusiškiau ir patraukliau mokytis </a:t>
            </a:r>
          </a:p>
        </p:txBody>
      </p:sp>
    </p:spTree>
    <p:extLst>
      <p:ext uri="{BB962C8B-B14F-4D97-AF65-F5344CB8AC3E}">
        <p14:creationId xmlns:p14="http://schemas.microsoft.com/office/powerpoint/2010/main" val="75365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4C72291-1A7D-B95C-BE3B-3B806D3F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164" y="2611185"/>
            <a:ext cx="4352921" cy="434072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4E23EA1D-CA3F-8F82-B553-27AC32A4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704450"/>
            <a:ext cx="3501197" cy="2077099"/>
          </a:xfrm>
        </p:spPr>
        <p:txBody>
          <a:bodyPr/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Kokios  IKT formos dažniausiai naudojamos ugdymo procese?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8D7C66A-42AB-DDB1-EE18-6BCC4BD3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951" y="1079034"/>
            <a:ext cx="7515224" cy="517889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lt-LT" sz="2800" b="1" dirty="0"/>
              <a:t>Komunikacinės priemonės (El. paštas, Facebook...) dažnai ir labai dažnai- </a:t>
            </a:r>
            <a:r>
              <a:rPr lang="lt-LT" sz="3900" b="1" dirty="0">
                <a:solidFill>
                  <a:schemeClr val="accent1"/>
                </a:solidFill>
              </a:rPr>
              <a:t>100%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sz="2800" b="1" dirty="0"/>
              <a:t>Skaitmeninio turinio ir mokymosi įrankiai (Power </a:t>
            </a:r>
            <a:r>
              <a:rPr lang="lt-LT" sz="2800" b="1" dirty="0" err="1"/>
              <a:t>Point</a:t>
            </a:r>
            <a:r>
              <a:rPr lang="lt-LT" sz="2800" b="1" dirty="0"/>
              <a:t>, </a:t>
            </a:r>
            <a:r>
              <a:rPr lang="lt-LT" sz="2800" b="1" dirty="0" err="1"/>
              <a:t>Canva</a:t>
            </a:r>
            <a:r>
              <a:rPr lang="lt-LT" sz="2800" b="1" dirty="0"/>
              <a:t>, </a:t>
            </a:r>
            <a:r>
              <a:rPr lang="lt-LT" sz="2800" b="1" dirty="0" err="1"/>
              <a:t>Smart</a:t>
            </a:r>
            <a:r>
              <a:rPr lang="lt-LT" sz="2800" b="1" dirty="0"/>
              <a:t> </a:t>
            </a:r>
            <a:r>
              <a:rPr lang="lt-LT" sz="2800" b="1" dirty="0" err="1"/>
              <a:t>Notebook</a:t>
            </a:r>
            <a:r>
              <a:rPr lang="lt-LT" sz="2800" b="1" dirty="0"/>
              <a:t>, Word...) dažnai ir labai dažnai- </a:t>
            </a:r>
            <a:r>
              <a:rPr lang="lt-LT" sz="3900" b="1" dirty="0">
                <a:solidFill>
                  <a:schemeClr val="accent1"/>
                </a:solidFill>
              </a:rPr>
              <a:t>95 %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sz="2800" b="1" dirty="0"/>
              <a:t>Skaitmeninės vaizdo ir garso priemonės (</a:t>
            </a:r>
            <a:r>
              <a:rPr lang="lt-LT" sz="2800" b="1" dirty="0" err="1"/>
              <a:t>Youtube</a:t>
            </a:r>
            <a:r>
              <a:rPr lang="lt-LT" sz="2800" b="1" dirty="0"/>
              <a:t>, </a:t>
            </a:r>
            <a:r>
              <a:rPr lang="lt-LT" sz="2800" b="1" dirty="0" err="1"/>
              <a:t>audiopasakos</a:t>
            </a:r>
            <a:r>
              <a:rPr lang="lt-LT" sz="2800" b="1" dirty="0"/>
              <a:t>...) dažnai ir labai dažnai- </a:t>
            </a:r>
            <a:r>
              <a:rPr lang="lt-LT" sz="3900" b="1" dirty="0">
                <a:solidFill>
                  <a:schemeClr val="accent1"/>
                </a:solidFill>
              </a:rPr>
              <a:t>93 %</a:t>
            </a:r>
          </a:p>
          <a:p>
            <a:pPr>
              <a:buFont typeface="Wingdings" panose="05000000000000000000" pitchFamily="2" charset="2"/>
              <a:buChar char="q"/>
            </a:pPr>
            <a:endParaRPr lang="lt-LT" sz="2800" dirty="0"/>
          </a:p>
          <a:p>
            <a:pPr>
              <a:buFont typeface="Wingdings" panose="05000000000000000000" pitchFamily="2" charset="2"/>
              <a:buChar char="q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580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A4EC5A6-6E0B-0C2A-DA12-EFF6CEFF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29" y="0"/>
            <a:ext cx="4352921" cy="434072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3CFCE654-B206-357C-D76E-238625B3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06" y="3580179"/>
            <a:ext cx="3501197" cy="1223298"/>
          </a:xfrm>
        </p:spPr>
        <p:txBody>
          <a:bodyPr/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Kokią įtaką IKT panaudojimas daro ugdytinių ugdymui, mokymuisi ir rezultatams?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CDC282F-6E94-C2F9-014A-1CC40934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378" y="269408"/>
            <a:ext cx="7659297" cy="58646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4000" b="1" dirty="0"/>
              <a:t>Aktyvinama vaiko individuali intelektinė veikla - </a:t>
            </a:r>
            <a:r>
              <a:rPr lang="lt-LT" sz="5400" b="1" dirty="0"/>
              <a:t>76%</a:t>
            </a:r>
          </a:p>
          <a:p>
            <a:pPr>
              <a:lnSpc>
                <a:spcPct val="100000"/>
              </a:lnSpc>
            </a:pPr>
            <a:r>
              <a:rPr lang="lt-LT" sz="4000" b="1" dirty="0"/>
              <a:t>Vaikų individualiems pasiekimų rezultatams- </a:t>
            </a:r>
            <a:r>
              <a:rPr lang="lt-LT" sz="5400" b="1" dirty="0"/>
              <a:t>76%</a:t>
            </a:r>
          </a:p>
          <a:p>
            <a:pPr>
              <a:lnSpc>
                <a:spcPct val="100000"/>
              </a:lnSpc>
            </a:pPr>
            <a:r>
              <a:rPr lang="lt-LT" sz="4000" b="1" dirty="0"/>
              <a:t>Vaikų motyvacijai mokytis- </a:t>
            </a:r>
            <a:r>
              <a:rPr lang="lt-LT" sz="5400" b="1" dirty="0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231026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E0DF6E0-6030-3F10-2F5E-0FA66443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55" y="0"/>
            <a:ext cx="6875289" cy="68580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0FEC7F3-BB64-A8F2-6CCF-EF3AFF850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850329"/>
              </p:ext>
            </p:extLst>
          </p:nvPr>
        </p:nvGraphicFramePr>
        <p:xfrm>
          <a:off x="1374774" y="371475"/>
          <a:ext cx="10055225" cy="607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9C677D-DC9C-36EF-4737-35657DD17062}"/>
              </a:ext>
            </a:extLst>
          </p:cNvPr>
          <p:cNvSpPr txBox="1"/>
          <p:nvPr/>
        </p:nvSpPr>
        <p:spPr>
          <a:xfrm>
            <a:off x="1266825" y="285750"/>
            <a:ext cx="1016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/>
              <a:t>Kaip tėvai reaguoja į darželio aplinkos </a:t>
            </a:r>
            <a:r>
              <a:rPr lang="lt-LT" sz="3600" b="1" dirty="0" err="1"/>
              <a:t>skaitmenizaciją</a:t>
            </a:r>
            <a:r>
              <a:rPr lang="lt-LT" sz="3600" b="1" dirty="0"/>
              <a:t> ir modernizavimą?</a:t>
            </a:r>
          </a:p>
        </p:txBody>
      </p:sp>
    </p:spTree>
    <p:extLst>
      <p:ext uri="{BB962C8B-B14F-4D97-AF65-F5344CB8AC3E}">
        <p14:creationId xmlns:p14="http://schemas.microsoft.com/office/powerpoint/2010/main" val="164043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8A5EDDB-838A-7928-AAD6-67220CA97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81" y="3742599"/>
            <a:ext cx="2828789" cy="282878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5079AF0-9560-8D3A-0DB5-1801181D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3047999"/>
            <a:ext cx="4057650" cy="1876425"/>
          </a:xfrm>
        </p:spPr>
        <p:txBody>
          <a:bodyPr/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Kaip pedagogai tobulina žinias, gebėjimus, įgūdžius, taikydami virtualaus mokymosi aplinkas?</a:t>
            </a:r>
          </a:p>
        </p:txBody>
      </p:sp>
      <p:graphicFrame>
        <p:nvGraphicFramePr>
          <p:cNvPr id="16" name="Turinio vietos rezervavimo ženklas 15">
            <a:extLst>
              <a:ext uri="{FF2B5EF4-FFF2-40B4-BE49-F238E27FC236}">
                <a16:creationId xmlns:a16="http://schemas.microsoft.com/office/drawing/2014/main" id="{E4FAC479-632E-009F-2E1E-157211E02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918862"/>
              </p:ext>
            </p:extLst>
          </p:nvPr>
        </p:nvGraphicFramePr>
        <p:xfrm>
          <a:off x="4371975" y="704850"/>
          <a:ext cx="7639050" cy="513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73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B8DB7C9-45FC-5472-8FB6-327C09322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4CA9B9C-94FE-997A-1558-9E722AE86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9A4B4-DDCA-AA5D-8E33-51E110B02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BD4C109-64CC-3090-37C4-4C6BFD9C4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1085950"/>
            <a:ext cx="8305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Tyrimo objektas:</a:t>
            </a: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Lentelė 10">
            <a:extLst>
              <a:ext uri="{FF2B5EF4-FFF2-40B4-BE49-F238E27FC236}">
                <a16:creationId xmlns:a16="http://schemas.microsoft.com/office/drawing/2014/main" id="{E7D119C6-8A4F-5D19-9B02-9602ECC57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65489"/>
              </p:ext>
            </p:extLst>
          </p:nvPr>
        </p:nvGraphicFramePr>
        <p:xfrm>
          <a:off x="1300164" y="2482543"/>
          <a:ext cx="9896472" cy="235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065">
                  <a:extLst>
                    <a:ext uri="{9D8B030D-6E8A-4147-A177-3AD203B41FA5}">
                      <a16:colId xmlns:a16="http://schemas.microsoft.com/office/drawing/2014/main" val="3395117597"/>
                    </a:ext>
                  </a:extLst>
                </a:gridCol>
                <a:gridCol w="2489469">
                  <a:extLst>
                    <a:ext uri="{9D8B030D-6E8A-4147-A177-3AD203B41FA5}">
                      <a16:colId xmlns:a16="http://schemas.microsoft.com/office/drawing/2014/main" val="964574732"/>
                    </a:ext>
                  </a:extLst>
                </a:gridCol>
                <a:gridCol w="2489469">
                  <a:extLst>
                    <a:ext uri="{9D8B030D-6E8A-4147-A177-3AD203B41FA5}">
                      <a16:colId xmlns:a16="http://schemas.microsoft.com/office/drawing/2014/main" val="1522184255"/>
                    </a:ext>
                  </a:extLst>
                </a:gridCol>
                <a:gridCol w="2489469">
                  <a:extLst>
                    <a:ext uri="{9D8B030D-6E8A-4147-A177-3AD203B41FA5}">
                      <a16:colId xmlns:a16="http://schemas.microsoft.com/office/drawing/2014/main" val="1778806284"/>
                    </a:ext>
                  </a:extLst>
                </a:gridCol>
              </a:tblGrid>
              <a:tr h="531329">
                <a:tc>
                  <a:txBody>
                    <a:bodyPr/>
                    <a:lstStyle/>
                    <a:p>
                      <a:pPr algn="ctr"/>
                      <a:r>
                        <a:rPr lang="lt-LT" b="1" dirty="0"/>
                        <a:t>SRITIS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1" dirty="0"/>
                        <a:t>TEMA</a:t>
                      </a:r>
                    </a:p>
                    <a:p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RODIKLIS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RAKTINIS ŽODIS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35240"/>
                  </a:ext>
                </a:extLst>
              </a:tr>
              <a:tr h="1710527">
                <a:tc>
                  <a:txBody>
                    <a:bodyPr/>
                    <a:lstStyle/>
                    <a:p>
                      <a:r>
                        <a:rPr lang="lt-LT" b="1" dirty="0"/>
                        <a:t>3. Ugdymosi aplinkos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1" dirty="0"/>
                        <a:t>3.2. Mokymasis be sienų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1" dirty="0"/>
                        <a:t>3.2.2. Mokymasis virtualioje aplinkoje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="1" dirty="0"/>
                        <a:t>Tikslingumas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14357"/>
                  </a:ext>
                </a:extLst>
              </a:tr>
            </a:tbl>
          </a:graphicData>
        </a:graphic>
      </p:graphicFrame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1B03D313-DF9A-5ABA-41D1-31BB16D6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11" y="4029211"/>
            <a:ext cx="2828789" cy="2828789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94D994D9-7C18-CEFF-3689-9E9E341C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24" y="-198631"/>
            <a:ext cx="2103950" cy="21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4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40892251-67A2-8CC6-178D-2E9BF534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589" y="2443053"/>
            <a:ext cx="4352921" cy="4340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F0FA21-8441-2236-701A-B234C9DAA21A}"/>
              </a:ext>
            </a:extLst>
          </p:cNvPr>
          <p:cNvSpPr txBox="1"/>
          <p:nvPr/>
        </p:nvSpPr>
        <p:spPr>
          <a:xfrm>
            <a:off x="1485900" y="218271"/>
            <a:ext cx="893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/>
              <a:t>Problemos, su kuriomis susiduria pedagogai, naudodami virtualias mokymosi priemones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333E047-CB01-6F22-9A8C-DD35BDFBB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766714"/>
              </p:ext>
            </p:extLst>
          </p:nvPr>
        </p:nvGraphicFramePr>
        <p:xfrm>
          <a:off x="1889124" y="1291167"/>
          <a:ext cx="8128000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dyklė: dešinėn 9">
            <a:extLst>
              <a:ext uri="{FF2B5EF4-FFF2-40B4-BE49-F238E27FC236}">
                <a16:creationId xmlns:a16="http://schemas.microsoft.com/office/drawing/2014/main" id="{C914E749-37B2-A67B-8B9E-4CA7EBE9E1AB}"/>
              </a:ext>
            </a:extLst>
          </p:cNvPr>
          <p:cNvSpPr/>
          <p:nvPr/>
        </p:nvSpPr>
        <p:spPr>
          <a:xfrm>
            <a:off x="885823" y="1548532"/>
            <a:ext cx="1381125" cy="95410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37</a:t>
            </a:r>
            <a:r>
              <a:rPr lang="lt-LT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</a:t>
            </a:r>
            <a:endParaRPr lang="lt-LT" sz="2800" b="1" dirty="0">
              <a:solidFill>
                <a:schemeClr val="tx1"/>
              </a:solidFill>
            </a:endParaRPr>
          </a:p>
        </p:txBody>
      </p:sp>
      <p:sp>
        <p:nvSpPr>
          <p:cNvPr id="13" name="Rodyklė: dešinėn 12">
            <a:extLst>
              <a:ext uri="{FF2B5EF4-FFF2-40B4-BE49-F238E27FC236}">
                <a16:creationId xmlns:a16="http://schemas.microsoft.com/office/drawing/2014/main" id="{EA5171AA-88E3-840D-B0FA-6D115194193E}"/>
              </a:ext>
            </a:extLst>
          </p:cNvPr>
          <p:cNvSpPr/>
          <p:nvPr/>
        </p:nvSpPr>
        <p:spPr>
          <a:xfrm>
            <a:off x="952499" y="3502153"/>
            <a:ext cx="1314449" cy="95410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33%</a:t>
            </a:r>
          </a:p>
        </p:txBody>
      </p:sp>
      <p:sp>
        <p:nvSpPr>
          <p:cNvPr id="14" name="Rodyklė: dešinėn 13">
            <a:extLst>
              <a:ext uri="{FF2B5EF4-FFF2-40B4-BE49-F238E27FC236}">
                <a16:creationId xmlns:a16="http://schemas.microsoft.com/office/drawing/2014/main" id="{640E00C8-BDB6-3B95-34CF-AA1F0CF6CBFB}"/>
              </a:ext>
            </a:extLst>
          </p:cNvPr>
          <p:cNvSpPr/>
          <p:nvPr/>
        </p:nvSpPr>
        <p:spPr>
          <a:xfrm>
            <a:off x="952499" y="4832413"/>
            <a:ext cx="1222378" cy="95410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149599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AF6BD6C-3A32-0462-0C75-5869A963A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9" y="2144461"/>
            <a:ext cx="4352921" cy="434072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C2BB607-364B-01EE-09E7-62F507A7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9" y="-284414"/>
            <a:ext cx="4352921" cy="434072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82A2001A-046B-21EB-5932-EEDF8992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563" y="1362075"/>
            <a:ext cx="5490224" cy="3152775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tx1"/>
                </a:solidFill>
              </a:rPr>
              <a:t>Pedagogų apklausos </a:t>
            </a:r>
            <a:br>
              <a:rPr lang="lt-LT" b="1" dirty="0">
                <a:solidFill>
                  <a:schemeClr val="tx1"/>
                </a:solidFill>
              </a:rPr>
            </a:br>
            <a:r>
              <a:rPr lang="lt-LT" b="1" dirty="0">
                <a:solidFill>
                  <a:schemeClr val="tx1"/>
                </a:solidFill>
              </a:rPr>
              <a:t>3 srities </a:t>
            </a:r>
            <a:br>
              <a:rPr lang="lt-LT" b="1" dirty="0">
                <a:solidFill>
                  <a:schemeClr val="tx1"/>
                </a:solidFill>
              </a:rPr>
            </a:br>
            <a:r>
              <a:rPr lang="lt-LT" b="1" dirty="0">
                <a:solidFill>
                  <a:schemeClr val="tx1"/>
                </a:solidFill>
              </a:rPr>
              <a:t>„Mokymosi aplinkos“ rodiklio </a:t>
            </a:r>
            <a:br>
              <a:rPr lang="lt-LT" b="1" dirty="0">
                <a:solidFill>
                  <a:schemeClr val="tx1"/>
                </a:solidFill>
              </a:rPr>
            </a:br>
            <a:r>
              <a:rPr lang="lt-LT" b="1" dirty="0">
                <a:solidFill>
                  <a:schemeClr val="tx1"/>
                </a:solidFill>
                <a:latin typeface="+mn-lt"/>
              </a:rPr>
              <a:t>„Mokymasis virtualioje aplinkoje“ </a:t>
            </a:r>
            <a:endParaRPr lang="lt-LT" b="1" dirty="0">
              <a:solidFill>
                <a:schemeClr val="tx1"/>
              </a:solidFill>
            </a:endParaRPr>
          </a:p>
        </p:txBody>
      </p:sp>
      <p:sp>
        <p:nvSpPr>
          <p:cNvPr id="3" name="Struktūrinė schema: perforuota juosta 2">
            <a:extLst>
              <a:ext uri="{FF2B5EF4-FFF2-40B4-BE49-F238E27FC236}">
                <a16:creationId xmlns:a16="http://schemas.microsoft.com/office/drawing/2014/main" id="{18832C54-E2CA-EF28-F147-DAD5DD9BF2C0}"/>
              </a:ext>
            </a:extLst>
          </p:cNvPr>
          <p:cNvSpPr/>
          <p:nvPr/>
        </p:nvSpPr>
        <p:spPr>
          <a:xfrm>
            <a:off x="3781425" y="4657725"/>
            <a:ext cx="4352921" cy="1997055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3600" b="1" spc="-15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lt-LT" sz="3600" b="1" spc="-150" dirty="0">
                <a:solidFill>
                  <a:prstClr val="black"/>
                </a:solidFill>
                <a:ea typeface="+mj-ea"/>
                <a:cs typeface="+mj-cs"/>
              </a:rPr>
              <a:t>B</a:t>
            </a:r>
            <a:r>
              <a:rPr kumimoji="0" lang="lt-LT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endras</a:t>
            </a:r>
            <a:r>
              <a:rPr kumimoji="0" lang="lt-LT" sz="3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įsivertinimas </a:t>
            </a:r>
            <a:r>
              <a:rPr kumimoji="0" lang="lt-LT" sz="40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2,6%</a:t>
            </a:r>
            <a:br>
              <a:rPr kumimoji="0" lang="lt-LT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191953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09144E6-8E52-C180-926F-BD1FDAB5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974952"/>
            <a:ext cx="5779507" cy="576331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36DECF96-6D56-3D45-280F-2C153720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730994" cy="2456442"/>
          </a:xfrm>
        </p:spPr>
        <p:txBody>
          <a:bodyPr>
            <a:noAutofit/>
          </a:bodyPr>
          <a:lstStyle/>
          <a:p>
            <a:r>
              <a:rPr lang="lt-LT" sz="6000" b="1" dirty="0">
                <a:solidFill>
                  <a:schemeClr val="tx1"/>
                </a:solidFill>
                <a:latin typeface="+mn-lt"/>
              </a:rPr>
              <a:t>Tėvų apklausa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3DB6DEF-6942-4BAB-37C9-933B9250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600" b="1" dirty="0"/>
              <a:t>Apklausoje dalyvavo 4-6 metų vaikų tėvai iš 6 įstaigos grupių.</a:t>
            </a:r>
          </a:p>
          <a:p>
            <a:r>
              <a:rPr lang="lt-LT" sz="3600" b="1" dirty="0"/>
              <a:t> Sulaukta 61 anketos.</a:t>
            </a:r>
          </a:p>
          <a:p>
            <a:r>
              <a:rPr lang="lt-LT" sz="3600" b="1" dirty="0"/>
              <a:t>Pateikti 8 klausimai.</a:t>
            </a:r>
          </a:p>
        </p:txBody>
      </p:sp>
    </p:spTree>
    <p:extLst>
      <p:ext uri="{BB962C8B-B14F-4D97-AF65-F5344CB8AC3E}">
        <p14:creationId xmlns:p14="http://schemas.microsoft.com/office/powerpoint/2010/main" val="380157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0DAF184-5778-6C45-C1C8-CE3AAE8B8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49" y="2319075"/>
            <a:ext cx="3490401" cy="2485488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8FEDF41-33E8-5E77-9EA3-D778D277E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9007" y="515801"/>
            <a:ext cx="7134225" cy="2382651"/>
          </a:xfrm>
        </p:spPr>
        <p:txBody>
          <a:bodyPr>
            <a:noAutofit/>
          </a:bodyPr>
          <a:lstStyle/>
          <a:p>
            <a:r>
              <a:rPr lang="lt-LT" sz="4000" b="1" dirty="0"/>
              <a:t>98% tėvų pastebi, kad darželyje taikoma virtuali mokymosi aplinka.</a:t>
            </a:r>
          </a:p>
          <a:p>
            <a:endParaRPr lang="lt-LT" sz="4000" b="1" dirty="0"/>
          </a:p>
          <a:p>
            <a:endParaRPr lang="lt-LT" sz="4000" b="1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FE2A74C-CCFA-8861-079E-5C052A18F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792" y="2898452"/>
            <a:ext cx="6730653" cy="2985344"/>
          </a:xfrm>
        </p:spPr>
        <p:txBody>
          <a:bodyPr>
            <a:noAutofit/>
          </a:bodyPr>
          <a:lstStyle/>
          <a:p>
            <a:r>
              <a:rPr lang="lt-LT" sz="4000" b="1" dirty="0"/>
              <a:t>82 % tėvų  mano, kad pedagogai yra įvaldę ITK įrankius ir geba tinkamai juos pritaikyti vaikų ugdymui.</a:t>
            </a:r>
          </a:p>
        </p:txBody>
      </p:sp>
    </p:spTree>
    <p:extLst>
      <p:ext uri="{BB962C8B-B14F-4D97-AF65-F5344CB8AC3E}">
        <p14:creationId xmlns:p14="http://schemas.microsoft.com/office/powerpoint/2010/main" val="162205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4E8D8C-87C4-FCD7-EE90-5019DD3F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2200924"/>
          </a:xfrm>
        </p:spPr>
        <p:txBody>
          <a:bodyPr/>
          <a:lstStyle/>
          <a:p>
            <a:r>
              <a:rPr lang="lt-LT" sz="4000" b="1" dirty="0">
                <a:solidFill>
                  <a:schemeClr val="tx1"/>
                </a:solidFill>
                <a:latin typeface="+mn-lt"/>
              </a:rPr>
              <a:t>Koks tėvų požiūris yra į IKT taikymą darželyje?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F0F1D4F-16BD-8764-43E6-499C1895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lt-LT" sz="3600" b="1" dirty="0"/>
              <a:t>70% tėvų požiūris į IKT taikymą ikimokykliniame amžiuje yra </a:t>
            </a:r>
            <a:r>
              <a:rPr lang="lt-LT" sz="3600" b="1" u="sng" dirty="0"/>
              <a:t>teigiamas.</a:t>
            </a:r>
            <a:endParaRPr lang="lt-LT" sz="3600" u="sng" dirty="0"/>
          </a:p>
          <a:p>
            <a:pPr lvl="0"/>
            <a:r>
              <a:rPr lang="lt-LT" sz="3600" b="1" dirty="0"/>
              <a:t>26% tėvų požiūris į IKT taikymą yra atsargus (tame tarpe neigiamas yra 3 % tėvų)</a:t>
            </a:r>
            <a:endParaRPr lang="lt-LT" sz="36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90614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99A85DF9-FA32-895C-2A50-1B977DCB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99" y="866547"/>
            <a:ext cx="6098401" cy="6081319"/>
          </a:xfrm>
          <a:prstGeom prst="rect">
            <a:avLst/>
          </a:prstGeom>
        </p:spPr>
      </p:pic>
      <p:sp>
        <p:nvSpPr>
          <p:cNvPr id="3" name="Rodyklė: žemyn 2">
            <a:extLst>
              <a:ext uri="{FF2B5EF4-FFF2-40B4-BE49-F238E27FC236}">
                <a16:creationId xmlns:a16="http://schemas.microsoft.com/office/drawing/2014/main" id="{CE5133AA-F0A0-B519-D0D6-19450FDABE9A}"/>
              </a:ext>
            </a:extLst>
          </p:cNvPr>
          <p:cNvSpPr/>
          <p:nvPr/>
        </p:nvSpPr>
        <p:spPr>
          <a:xfrm>
            <a:off x="1133475" y="438150"/>
            <a:ext cx="9391650" cy="166687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chemeClr val="tx1"/>
                </a:solidFill>
              </a:rPr>
              <a:t>Kokiems tikslams  galima prasmingai taikyti virtualią mokymosi aplinką?</a:t>
            </a:r>
          </a:p>
        </p:txBody>
      </p:sp>
      <p:sp>
        <p:nvSpPr>
          <p:cNvPr id="4" name="Struktūrinė schema: perforuota juosta 3">
            <a:extLst>
              <a:ext uri="{FF2B5EF4-FFF2-40B4-BE49-F238E27FC236}">
                <a16:creationId xmlns:a16="http://schemas.microsoft.com/office/drawing/2014/main" id="{8EF4F5AF-5D3D-3155-50FC-6CFBC1A14FDE}"/>
              </a:ext>
            </a:extLst>
          </p:cNvPr>
          <p:cNvSpPr/>
          <p:nvPr/>
        </p:nvSpPr>
        <p:spPr>
          <a:xfrm>
            <a:off x="721497" y="2323479"/>
            <a:ext cx="3019425" cy="1095375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Vaizdinei medžiagai demonstruoti (22 %)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D9D28BA-038A-43C6-AB63-01B5E3F8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64" y="2871167"/>
            <a:ext cx="3036071" cy="111566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2FEFC6B-DC0B-61B0-C97A-36BFFCF3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240" y="4366592"/>
            <a:ext cx="3036071" cy="111566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AE9E4BC0-265D-4909-C321-B12000F3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93" y="4366591"/>
            <a:ext cx="3036071" cy="111566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D519CFC-1C66-051E-EF4A-88591A6A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079" y="1528143"/>
            <a:ext cx="3036071" cy="1115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7C8657-32FE-57D8-839D-188209FB1B8A}"/>
              </a:ext>
            </a:extLst>
          </p:cNvPr>
          <p:cNvSpPr txBox="1"/>
          <p:nvPr/>
        </p:nvSpPr>
        <p:spPr>
          <a:xfrm>
            <a:off x="4577965" y="3114883"/>
            <a:ext cx="3163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Dainelėms ir  ritmikai (21 %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7755F-4C81-87DE-6995-C82BC82BD9F3}"/>
              </a:ext>
            </a:extLst>
          </p:cNvPr>
          <p:cNvSpPr txBox="1"/>
          <p:nvPr/>
        </p:nvSpPr>
        <p:spPr>
          <a:xfrm>
            <a:off x="8451078" y="1838325"/>
            <a:ext cx="301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Kalbos ir  garsų pažinimui (21%)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88D3A-2874-1CA4-264F-FAFCF7E62C5A}"/>
              </a:ext>
            </a:extLst>
          </p:cNvPr>
          <p:cNvSpPr txBox="1"/>
          <p:nvPr/>
        </p:nvSpPr>
        <p:spPr>
          <a:xfrm>
            <a:off x="1733550" y="4601257"/>
            <a:ext cx="272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Žaidimams ir užduotėlėms (20 %)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4645B-C984-22B2-C10E-5CE8E6A12202}"/>
              </a:ext>
            </a:extLst>
          </p:cNvPr>
          <p:cNvSpPr txBox="1"/>
          <p:nvPr/>
        </p:nvSpPr>
        <p:spPr>
          <a:xfrm>
            <a:off x="7921241" y="4752975"/>
            <a:ext cx="325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Kūrybinėms veikloms 16 %</a:t>
            </a:r>
          </a:p>
        </p:txBody>
      </p:sp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BDA4A584-BA16-D439-E294-E4669313C88C}"/>
              </a:ext>
            </a:extLst>
          </p:cNvPr>
          <p:cNvCxnSpPr>
            <a:stCxn id="3" idx="2"/>
          </p:cNvCxnSpPr>
          <p:nvPr/>
        </p:nvCxnSpPr>
        <p:spPr>
          <a:xfrm>
            <a:off x="5829300" y="2105025"/>
            <a:ext cx="0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iesioji rodyklės jungtis 17">
            <a:extLst>
              <a:ext uri="{FF2B5EF4-FFF2-40B4-BE49-F238E27FC236}">
                <a16:creationId xmlns:a16="http://schemas.microsoft.com/office/drawing/2014/main" id="{2C86ED79-A28E-D7C8-ABF4-44EEBD73B186}"/>
              </a:ext>
            </a:extLst>
          </p:cNvPr>
          <p:cNvCxnSpPr>
            <a:endCxn id="4" idx="0"/>
          </p:cNvCxnSpPr>
          <p:nvPr/>
        </p:nvCxnSpPr>
        <p:spPr>
          <a:xfrm flipH="1">
            <a:off x="2231210" y="1600200"/>
            <a:ext cx="828718" cy="832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Tiesioji rodyklės jungtis 19">
            <a:extLst>
              <a:ext uri="{FF2B5EF4-FFF2-40B4-BE49-F238E27FC236}">
                <a16:creationId xmlns:a16="http://schemas.microsoft.com/office/drawing/2014/main" id="{70556A96-374A-ECDF-3CBF-FA2DB60A8CDA}"/>
              </a:ext>
            </a:extLst>
          </p:cNvPr>
          <p:cNvCxnSpPr/>
          <p:nvPr/>
        </p:nvCxnSpPr>
        <p:spPr>
          <a:xfrm flipH="1">
            <a:off x="3467100" y="1838325"/>
            <a:ext cx="628650" cy="252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iesioji rodyklės jungtis 21">
            <a:extLst>
              <a:ext uri="{FF2B5EF4-FFF2-40B4-BE49-F238E27FC236}">
                <a16:creationId xmlns:a16="http://schemas.microsoft.com/office/drawing/2014/main" id="{84BDCFA1-DE89-7062-030C-E3BD0B8F4016}"/>
              </a:ext>
            </a:extLst>
          </p:cNvPr>
          <p:cNvCxnSpPr/>
          <p:nvPr/>
        </p:nvCxnSpPr>
        <p:spPr>
          <a:xfrm>
            <a:off x="7614035" y="1771650"/>
            <a:ext cx="1358515" cy="2829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iesioji rodyklės jungtis 23">
            <a:extLst>
              <a:ext uri="{FF2B5EF4-FFF2-40B4-BE49-F238E27FC236}">
                <a16:creationId xmlns:a16="http://schemas.microsoft.com/office/drawing/2014/main" id="{9F18B66A-372A-4F33-7AC8-FCBAF9998BB4}"/>
              </a:ext>
            </a:extLst>
          </p:cNvPr>
          <p:cNvCxnSpPr/>
          <p:nvPr/>
        </p:nvCxnSpPr>
        <p:spPr>
          <a:xfrm>
            <a:off x="9363075" y="1457325"/>
            <a:ext cx="187519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8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09BF299-A7FE-1E75-FA6E-145403CA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987479"/>
            <a:ext cx="4191263" cy="4178690"/>
          </a:xfrm>
          <a:prstGeom prst="rect">
            <a:avLst/>
          </a:prstGeom>
        </p:spPr>
      </p:pic>
      <p:sp>
        <p:nvSpPr>
          <p:cNvPr id="4" name="Rodyklė: žemyn 3">
            <a:extLst>
              <a:ext uri="{FF2B5EF4-FFF2-40B4-BE49-F238E27FC236}">
                <a16:creationId xmlns:a16="http://schemas.microsoft.com/office/drawing/2014/main" id="{7140810C-DC4F-E3CA-763D-E8885357E309}"/>
              </a:ext>
            </a:extLst>
          </p:cNvPr>
          <p:cNvSpPr/>
          <p:nvPr/>
        </p:nvSpPr>
        <p:spPr>
          <a:xfrm>
            <a:off x="4380302" y="114300"/>
            <a:ext cx="8078397" cy="1971675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684443C-5625-773F-8F28-10B0860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06" y="1571625"/>
            <a:ext cx="3501197" cy="3181350"/>
          </a:xfrm>
        </p:spPr>
        <p:txBody>
          <a:bodyPr/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Kokie yra virtualios mokymosi aplinkos darželyje privalumai?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C2EFF54-E7D3-F999-EE40-AE398F5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1" y="2409824"/>
            <a:ext cx="7238999" cy="4448175"/>
          </a:xfrm>
        </p:spPr>
        <p:txBody>
          <a:bodyPr>
            <a:normAutofit fontScale="92500" lnSpcReduction="20000"/>
          </a:bodyPr>
          <a:lstStyle/>
          <a:p>
            <a:r>
              <a:rPr lang="lt-LT" sz="2400" b="1" dirty="0"/>
              <a:t>Veiklos įdomesnės, įvairesnės </a:t>
            </a:r>
            <a:r>
              <a:rPr lang="lt-LT" sz="3200" b="1" dirty="0"/>
              <a:t>(18</a:t>
            </a:r>
            <a:r>
              <a:rPr lang="lt-LT" sz="3200" b="1" dirty="0">
                <a:latin typeface="Century Gothic" panose="020B0502020202020204" pitchFamily="34" charset="0"/>
              </a:rPr>
              <a:t> %)</a:t>
            </a:r>
            <a:endParaRPr lang="lt-LT" sz="3200" b="1" dirty="0"/>
          </a:p>
          <a:p>
            <a:r>
              <a:rPr lang="lt-LT" sz="2400" b="1" dirty="0"/>
              <a:t>Galimybė demonstruoti vaizdinę medžiagą </a:t>
            </a:r>
            <a:r>
              <a:rPr lang="lt-LT" sz="3200" b="1" dirty="0"/>
              <a:t>(17</a:t>
            </a:r>
            <a:r>
              <a:rPr lang="lt-LT" sz="3200" b="1" dirty="0">
                <a:latin typeface="Century Gothic" panose="020B0502020202020204" pitchFamily="34" charset="0"/>
              </a:rPr>
              <a:t>%)</a:t>
            </a:r>
            <a:endParaRPr lang="lt-LT" sz="3200" b="1" dirty="0"/>
          </a:p>
          <a:p>
            <a:r>
              <a:rPr lang="lt-LT" sz="2400" b="1" dirty="0"/>
              <a:t>Vaikai lavina technologinius įgūdžius nuo mažens </a:t>
            </a:r>
            <a:r>
              <a:rPr lang="lt-LT" sz="3200" b="1" dirty="0"/>
              <a:t>(15</a:t>
            </a:r>
            <a:r>
              <a:rPr lang="lt-LT" sz="3200" b="1" dirty="0">
                <a:latin typeface="Century Gothic" panose="020B0502020202020204" pitchFamily="34" charset="0"/>
              </a:rPr>
              <a:t> %)</a:t>
            </a:r>
            <a:endParaRPr lang="lt-LT" sz="3200" b="1" dirty="0"/>
          </a:p>
          <a:p>
            <a:r>
              <a:rPr lang="lt-LT" sz="2400" b="1" dirty="0"/>
              <a:t>Padeda individualizuoti ugdymą </a:t>
            </a:r>
            <a:r>
              <a:rPr lang="lt-LT" sz="3200" b="1" dirty="0"/>
              <a:t>(16</a:t>
            </a:r>
            <a:r>
              <a:rPr lang="lt-LT" sz="3200" b="1" dirty="0">
                <a:latin typeface="Century Gothic" panose="020B0502020202020204" pitchFamily="34" charset="0"/>
              </a:rPr>
              <a:t> %)</a:t>
            </a:r>
            <a:endParaRPr lang="lt-LT" sz="3200" b="1" dirty="0"/>
          </a:p>
          <a:p>
            <a:r>
              <a:rPr lang="lt-LT" sz="2400" b="1" dirty="0"/>
              <a:t>Lengviau sudominti nauja informacija </a:t>
            </a:r>
            <a:r>
              <a:rPr lang="lt-LT" sz="3200" b="1" dirty="0"/>
              <a:t>(13</a:t>
            </a:r>
            <a:r>
              <a:rPr lang="lt-LT" sz="3200" b="1" dirty="0">
                <a:latin typeface="Century Gothic" panose="020B0502020202020204" pitchFamily="34" charset="0"/>
              </a:rPr>
              <a:t> %)</a:t>
            </a:r>
            <a:endParaRPr lang="lt-LT" sz="3200" b="1" dirty="0"/>
          </a:p>
          <a:p>
            <a:r>
              <a:rPr lang="lt-LT" sz="2400" b="1" dirty="0"/>
              <a:t>Lavina vaikų kūrybiškumą </a:t>
            </a:r>
            <a:r>
              <a:rPr lang="lt-LT" sz="3200" b="1" dirty="0"/>
              <a:t>(13</a:t>
            </a:r>
            <a:r>
              <a:rPr lang="lt-LT" sz="3200" b="1" dirty="0">
                <a:latin typeface="Century Gothic" panose="020B0502020202020204" pitchFamily="34" charset="0"/>
              </a:rPr>
              <a:t> %)</a:t>
            </a:r>
            <a:endParaRPr lang="lt-LT" sz="3200" b="1" dirty="0"/>
          </a:p>
          <a:p>
            <a:endParaRPr lang="lt-LT" sz="2400" b="1" dirty="0"/>
          </a:p>
          <a:p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A3ED0-1B63-2C76-976D-E87E4E5EBCDC}"/>
              </a:ext>
            </a:extLst>
          </p:cNvPr>
          <p:cNvSpPr txBox="1"/>
          <p:nvPr/>
        </p:nvSpPr>
        <p:spPr>
          <a:xfrm>
            <a:off x="6096000" y="373470"/>
            <a:ext cx="4533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/>
              <a:t>92 </a:t>
            </a:r>
            <a:r>
              <a:rPr lang="lt-LT" sz="3600" b="1" dirty="0">
                <a:latin typeface="Century Gothic" panose="020B0502020202020204" pitchFamily="34" charset="0"/>
              </a:rPr>
              <a:t>% tėvų pastebi IKT privalumų:</a:t>
            </a:r>
          </a:p>
          <a:p>
            <a:pPr algn="ctr"/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2984168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1891F31-76A8-A604-28B7-16804C1AC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96" y="3105149"/>
            <a:ext cx="4128479" cy="4116094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50CEE48-78E2-CE44-FBDA-5B9343F3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2025"/>
            <a:ext cx="3501197" cy="1715149"/>
          </a:xfrm>
        </p:spPr>
        <p:txBody>
          <a:bodyPr/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IKT taikymo darželyje trūkumai: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FA7608E-03AE-E2F6-66AE-202CD481E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6C056B18-76F7-CA31-02FB-039C35778BF9}"/>
              </a:ext>
            </a:extLst>
          </p:cNvPr>
          <p:cNvSpPr/>
          <p:nvPr/>
        </p:nvSpPr>
        <p:spPr>
          <a:xfrm>
            <a:off x="6781800" y="914400"/>
            <a:ext cx="4210050" cy="809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Per ilgas laikas prie ekranų gali kenkti vaiko sveikatai (24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73D42B89-D477-9EED-D8F3-6519205C8D19}"/>
              </a:ext>
            </a:extLst>
          </p:cNvPr>
          <p:cNvSpPr/>
          <p:nvPr/>
        </p:nvSpPr>
        <p:spPr>
          <a:xfrm>
            <a:off x="5219700" y="2124075"/>
            <a:ext cx="3781425" cy="809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Gali sumažinti vaiko fizinį aktyvumą (22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r>
              <a:rPr lang="lt-LT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CA7C6E5C-E08A-0C0D-E954-A3CBF80E92A9}"/>
              </a:ext>
            </a:extLst>
          </p:cNvPr>
          <p:cNvSpPr/>
          <p:nvPr/>
        </p:nvSpPr>
        <p:spPr>
          <a:xfrm>
            <a:off x="7403568" y="3105149"/>
            <a:ext cx="3981450" cy="8191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Sumažėja gyvo bendravimo galimybės (19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B74CBFC4-7F93-E509-C7C7-0F6A265FACF4}"/>
              </a:ext>
            </a:extLst>
          </p:cNvPr>
          <p:cNvSpPr/>
          <p:nvPr/>
        </p:nvSpPr>
        <p:spPr>
          <a:xfrm>
            <a:off x="5086350" y="4143375"/>
            <a:ext cx="3981450" cy="895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Bijo, kad vaikas per anksti pripras prie technologijų (11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F7F23CAB-E9FA-1361-9C1F-5AD7C6077136}"/>
              </a:ext>
            </a:extLst>
          </p:cNvPr>
          <p:cNvSpPr/>
          <p:nvPr/>
        </p:nvSpPr>
        <p:spPr>
          <a:xfrm>
            <a:off x="7403568" y="5334000"/>
            <a:ext cx="4055007" cy="8191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Nemato trūkumų (14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4" name="Rodyklė: dešinėn 3">
            <a:extLst>
              <a:ext uri="{FF2B5EF4-FFF2-40B4-BE49-F238E27FC236}">
                <a16:creationId xmlns:a16="http://schemas.microsoft.com/office/drawing/2014/main" id="{4BAFAEC3-AA0A-2EF3-DB77-E820B6898467}"/>
              </a:ext>
            </a:extLst>
          </p:cNvPr>
          <p:cNvSpPr/>
          <p:nvPr/>
        </p:nvSpPr>
        <p:spPr>
          <a:xfrm>
            <a:off x="4152900" y="1409700"/>
            <a:ext cx="933450" cy="25146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0981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49A397-3BF8-E647-3E7C-C5AF2C0D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2884355"/>
            <a:ext cx="5490224" cy="1689390"/>
          </a:xfrm>
        </p:spPr>
        <p:txBody>
          <a:bodyPr>
            <a:noAutofit/>
          </a:bodyPr>
          <a:lstStyle/>
          <a:p>
            <a:r>
              <a:rPr lang="lt-LT" sz="4800" b="1" dirty="0">
                <a:solidFill>
                  <a:schemeClr val="tx1"/>
                </a:solidFill>
                <a:latin typeface="+mn-lt"/>
              </a:rPr>
              <a:t>97% vaikų namuose naudojasi IKT priemonėmis</a:t>
            </a:r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96C137EA-EE68-DD7E-6899-2CBC2BA601E5}"/>
              </a:ext>
            </a:extLst>
          </p:cNvPr>
          <p:cNvSpPr/>
          <p:nvPr/>
        </p:nvSpPr>
        <p:spPr>
          <a:xfrm>
            <a:off x="581025" y="335107"/>
            <a:ext cx="2476500" cy="128587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Išmaniuoju telefonu (27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5" name="Ovalas 4">
            <a:extLst>
              <a:ext uri="{FF2B5EF4-FFF2-40B4-BE49-F238E27FC236}">
                <a16:creationId xmlns:a16="http://schemas.microsoft.com/office/drawing/2014/main" id="{A42F39A1-134C-7A69-F901-948F043931D6}"/>
              </a:ext>
            </a:extLst>
          </p:cNvPr>
          <p:cNvSpPr/>
          <p:nvPr/>
        </p:nvSpPr>
        <p:spPr>
          <a:xfrm>
            <a:off x="8201025" y="457200"/>
            <a:ext cx="2590800" cy="15335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Planšete (20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6" name="Ovalas 5">
            <a:extLst>
              <a:ext uri="{FF2B5EF4-FFF2-40B4-BE49-F238E27FC236}">
                <a16:creationId xmlns:a16="http://schemas.microsoft.com/office/drawing/2014/main" id="{43562E57-9EE5-2EBE-11D7-3CFEE5539061}"/>
              </a:ext>
            </a:extLst>
          </p:cNvPr>
          <p:cNvSpPr/>
          <p:nvPr/>
        </p:nvSpPr>
        <p:spPr>
          <a:xfrm>
            <a:off x="1485900" y="2201147"/>
            <a:ext cx="2476500" cy="148764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Nešiojamu kompiuteriu(4%)</a:t>
            </a:r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3A2C717A-1DEE-36AF-D9A1-DC3F46C15407}"/>
              </a:ext>
            </a:extLst>
          </p:cNvPr>
          <p:cNvSpPr/>
          <p:nvPr/>
        </p:nvSpPr>
        <p:spPr>
          <a:xfrm>
            <a:off x="9115425" y="2922029"/>
            <a:ext cx="3076575" cy="15335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Išmaniuoju televizoriumi  (24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8" name="Ovalas 7">
            <a:extLst>
              <a:ext uri="{FF2B5EF4-FFF2-40B4-BE49-F238E27FC236}">
                <a16:creationId xmlns:a16="http://schemas.microsoft.com/office/drawing/2014/main" id="{B34C72EA-483E-0C56-5D75-1C71F5DDC56B}"/>
              </a:ext>
            </a:extLst>
          </p:cNvPr>
          <p:cNvSpPr/>
          <p:nvPr/>
        </p:nvSpPr>
        <p:spPr>
          <a:xfrm>
            <a:off x="6915150" y="5029200"/>
            <a:ext cx="3219450" cy="1371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Interaktyviais žaislais (8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9" name="Ovalas 8">
            <a:extLst>
              <a:ext uri="{FF2B5EF4-FFF2-40B4-BE49-F238E27FC236}">
                <a16:creationId xmlns:a16="http://schemas.microsoft.com/office/drawing/2014/main" id="{4CF45DC3-7691-2680-6100-68C06ECF2781}"/>
              </a:ext>
            </a:extLst>
          </p:cNvPr>
          <p:cNvSpPr/>
          <p:nvPr/>
        </p:nvSpPr>
        <p:spPr>
          <a:xfrm>
            <a:off x="4229100" y="457200"/>
            <a:ext cx="2781300" cy="1285875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Vaizdo, garso grotuvu (9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10" name="Ovalas 9">
            <a:extLst>
              <a:ext uri="{FF2B5EF4-FFF2-40B4-BE49-F238E27FC236}">
                <a16:creationId xmlns:a16="http://schemas.microsoft.com/office/drawing/2014/main" id="{42076841-2B71-DA5C-3413-E4BE8C87392B}"/>
              </a:ext>
            </a:extLst>
          </p:cNvPr>
          <p:cNvSpPr/>
          <p:nvPr/>
        </p:nvSpPr>
        <p:spPr>
          <a:xfrm>
            <a:off x="838200" y="4714875"/>
            <a:ext cx="5095875" cy="16859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Nesinaudoja  </a:t>
            </a:r>
            <a:r>
              <a:rPr lang="lt-LT" sz="2000" b="1" dirty="0" err="1">
                <a:solidFill>
                  <a:schemeClr val="tx1"/>
                </a:solidFill>
              </a:rPr>
              <a:t>jokiom</a:t>
            </a:r>
            <a:r>
              <a:rPr lang="lt-LT" sz="2000" b="1" dirty="0">
                <a:solidFill>
                  <a:schemeClr val="tx1"/>
                </a:solidFill>
              </a:rPr>
              <a:t>  IKT priemonėmis, arba naudosi ribotą laiką (3,3 </a:t>
            </a:r>
            <a:r>
              <a:rPr lang="lt-L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%)</a:t>
            </a:r>
            <a:endParaRPr lang="lt-L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02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97550621-7A6B-6D0F-6CF5-6E384C85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39" y="1424339"/>
            <a:ext cx="1749704" cy="2011854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D3E5C40-E2FC-9CC4-880F-0459BBFC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18" y="4701129"/>
            <a:ext cx="1749704" cy="2011854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D566E2F-E1D1-A90C-CEA6-1F51CC43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582" y="3000340"/>
            <a:ext cx="1749704" cy="2011854"/>
          </a:xfrm>
          <a:prstGeom prst="rect">
            <a:avLst/>
          </a:prstGeom>
        </p:spPr>
      </p:pic>
      <p:sp>
        <p:nvSpPr>
          <p:cNvPr id="2" name="Rodyklė: žemyn 1">
            <a:extLst>
              <a:ext uri="{FF2B5EF4-FFF2-40B4-BE49-F238E27FC236}">
                <a16:creationId xmlns:a16="http://schemas.microsoft.com/office/drawing/2014/main" id="{BC15EF70-CD5D-6D5B-5FE0-2E9D7EA26305}"/>
              </a:ext>
            </a:extLst>
          </p:cNvPr>
          <p:cNvSpPr/>
          <p:nvPr/>
        </p:nvSpPr>
        <p:spPr>
          <a:xfrm>
            <a:off x="3282215" y="96231"/>
            <a:ext cx="5080735" cy="18288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chemeClr val="tx1"/>
                </a:solidFill>
              </a:rPr>
              <a:t>Tėvų pasiūlymai dėl IKT naudojimo ugdyme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ED700E4-7464-5614-2850-915B38040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024154"/>
              </p:ext>
            </p:extLst>
          </p:nvPr>
        </p:nvGraphicFramePr>
        <p:xfrm>
          <a:off x="-739775" y="13431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230BA5D-3682-B740-E0E1-48867E111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702707"/>
              </p:ext>
            </p:extLst>
          </p:nvPr>
        </p:nvGraphicFramePr>
        <p:xfrm>
          <a:off x="5130267" y="1296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558508-B1A9-2343-DB2F-5E25FE29A1DE}"/>
              </a:ext>
            </a:extLst>
          </p:cNvPr>
          <p:cNvSpPr txBox="1"/>
          <p:nvPr/>
        </p:nvSpPr>
        <p:spPr>
          <a:xfrm>
            <a:off x="1193532" y="1850046"/>
            <a:ext cx="14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Naudoti tik </a:t>
            </a:r>
            <a:r>
              <a:rPr lang="lt-LT" b="1" dirty="0" err="1"/>
              <a:t>ugdomąjai</a:t>
            </a:r>
            <a:r>
              <a:rPr lang="lt-LT" b="1" dirty="0"/>
              <a:t> veiklai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08206-3AAF-A525-B755-758A6502024B}"/>
              </a:ext>
            </a:extLst>
          </p:cNvPr>
          <p:cNvSpPr txBox="1"/>
          <p:nvPr/>
        </p:nvSpPr>
        <p:spPr>
          <a:xfrm>
            <a:off x="6726611" y="1850046"/>
            <a:ext cx="174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Mokyti vaikus atsakomybės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07D49-0331-B1D8-1695-027A46DF8969}"/>
              </a:ext>
            </a:extLst>
          </p:cNvPr>
          <p:cNvSpPr txBox="1"/>
          <p:nvPr/>
        </p:nvSpPr>
        <p:spPr>
          <a:xfrm>
            <a:off x="1193532" y="5245391"/>
            <a:ext cx="167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Kiekvieną dieną nereikia IKT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1C945-DB09-10BC-4226-A11C261014BD}"/>
              </a:ext>
            </a:extLst>
          </p:cNvPr>
          <p:cNvSpPr txBox="1"/>
          <p:nvPr/>
        </p:nvSpPr>
        <p:spPr>
          <a:xfrm>
            <a:off x="6887912" y="5514898"/>
            <a:ext cx="174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/>
              <a:t>Viskas puiku!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AA5AE5-1851-DF02-9D2B-54823F459F12}"/>
              </a:ext>
            </a:extLst>
          </p:cNvPr>
          <p:cNvSpPr txBox="1"/>
          <p:nvPr/>
        </p:nvSpPr>
        <p:spPr>
          <a:xfrm>
            <a:off x="9981398" y="3683102"/>
            <a:ext cx="1366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Neturiu pasiūlymų</a:t>
            </a:r>
          </a:p>
        </p:txBody>
      </p:sp>
    </p:spTree>
    <p:extLst>
      <p:ext uri="{BB962C8B-B14F-4D97-AF65-F5344CB8AC3E}">
        <p14:creationId xmlns:p14="http://schemas.microsoft.com/office/powerpoint/2010/main" val="312509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FBB5B0D-DC91-B9D6-38D7-3B4669B9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55" y="647700"/>
            <a:ext cx="2828789" cy="282878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72E5434F-4C01-0B70-98FC-AF58EEE4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" y="2349925"/>
            <a:ext cx="4162425" cy="2456442"/>
          </a:xfrm>
        </p:spPr>
        <p:txBody>
          <a:bodyPr>
            <a:normAutofit/>
          </a:bodyPr>
          <a:lstStyle/>
          <a:p>
            <a:r>
              <a:rPr lang="lt-LT" sz="3800" b="1" dirty="0">
                <a:solidFill>
                  <a:schemeClr val="tx1"/>
                </a:solidFill>
                <a:latin typeface="+mn-lt"/>
              </a:rPr>
              <a:t>Raktinis žodis „Tikslingumas“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45F39C1-DEDB-5B77-DFE6-0726A97C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647700"/>
            <a:ext cx="7115175" cy="5562600"/>
          </a:xfrm>
        </p:spPr>
        <p:txBody>
          <a:bodyPr/>
          <a:lstStyle/>
          <a:p>
            <a:pPr lvl="0"/>
            <a:r>
              <a:rPr lang="lt-LT" sz="2000" b="1" dirty="0"/>
              <a:t>Mokytojai supranta, kaip ir kiek užsiėmimuose, projektinėje veikloje, gali būti panaudojamos informacinės ir komunikacinės technologijos. </a:t>
            </a:r>
          </a:p>
          <a:p>
            <a:pPr lvl="0"/>
            <a:r>
              <a:rPr lang="lt-LT" sz="2000" b="1" dirty="0"/>
              <a:t>Skaitmeninis turinys ir technologijos padeda mokiniams įvairiapusiškiau ir patraukliau mokytis. </a:t>
            </a:r>
          </a:p>
          <a:p>
            <a:pPr lvl="0"/>
            <a:r>
              <a:rPr lang="lt-LT" sz="2000" b="1" dirty="0"/>
              <a:t>Virtualios aplinkos ir mokymosi terpės pa(</a:t>
            </a:r>
            <a:r>
              <a:rPr lang="lt-LT" sz="2000" b="1" dirty="0" err="1"/>
              <a:t>si</a:t>
            </a:r>
            <a:r>
              <a:rPr lang="lt-LT" sz="2000" b="1" dirty="0"/>
              <a:t>)renkamos tikslingai ir yra saugios. </a:t>
            </a:r>
          </a:p>
          <a:p>
            <a:pPr lvl="0"/>
            <a:r>
              <a:rPr lang="lt-LT" sz="2000" b="1" dirty="0"/>
              <a:t>Mokytojai analizuoja, kaip / kiek / ar informacinių komunikacinių technologijų (toliau – IKT) panaudojimas  gerina mokymosi rezultatus, ir tobulina IKT taikymo mokymui ir mokymuisi būdus.</a:t>
            </a:r>
          </a:p>
          <a:p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1049068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BB7F03A-6971-76B2-2841-F9943AAD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9" y="2074729"/>
            <a:ext cx="4352921" cy="434072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34772AA-97A2-330B-47AA-9DB0A677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514" y="-179639"/>
            <a:ext cx="4352921" cy="434072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0C8BD47A-28EE-A53F-6028-245AE206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225" y="764673"/>
            <a:ext cx="6362699" cy="4340728"/>
          </a:xfrm>
        </p:spPr>
        <p:txBody>
          <a:bodyPr>
            <a:normAutofit fontScale="90000"/>
          </a:bodyPr>
          <a:lstStyle/>
          <a:p>
            <a:br>
              <a:rPr lang="lt-LT" dirty="0">
                <a:solidFill>
                  <a:schemeClr val="tx1"/>
                </a:solidFill>
                <a:latin typeface="+mn-lt"/>
              </a:rPr>
            </a:br>
            <a:br>
              <a:rPr lang="lt-LT" dirty="0">
                <a:solidFill>
                  <a:schemeClr val="tx1"/>
                </a:solidFill>
                <a:latin typeface="+mn-lt"/>
              </a:rPr>
            </a:br>
            <a:r>
              <a:rPr lang="lt-LT" dirty="0">
                <a:solidFill>
                  <a:schemeClr val="tx1"/>
                </a:solidFill>
                <a:latin typeface="+mn-lt"/>
              </a:rPr>
              <a:t>Tėvų apklausos</a:t>
            </a:r>
            <a:br>
              <a:rPr lang="lt-LT" dirty="0">
                <a:solidFill>
                  <a:schemeClr val="tx1"/>
                </a:solidFill>
                <a:latin typeface="+mn-lt"/>
              </a:rPr>
            </a:br>
            <a:r>
              <a:rPr lang="lt-LT" dirty="0">
                <a:solidFill>
                  <a:schemeClr val="tx1"/>
                </a:solidFill>
                <a:latin typeface="+mn-lt"/>
              </a:rPr>
              <a:t> 3 srities </a:t>
            </a:r>
            <a:br>
              <a:rPr lang="lt-LT" b="1" dirty="0">
                <a:solidFill>
                  <a:schemeClr val="tx1"/>
                </a:solidFill>
                <a:latin typeface="+mn-lt"/>
              </a:rPr>
            </a:br>
            <a:r>
              <a:rPr lang="lt-LT" b="1" dirty="0">
                <a:solidFill>
                  <a:schemeClr val="tx1"/>
                </a:solidFill>
                <a:latin typeface="+mn-lt"/>
              </a:rPr>
              <a:t>“Mokymosi aplinkos“ </a:t>
            </a:r>
            <a:br>
              <a:rPr lang="lt-LT" b="1" dirty="0">
                <a:solidFill>
                  <a:schemeClr val="tx1"/>
                </a:solidFill>
                <a:latin typeface="+mn-lt"/>
              </a:rPr>
            </a:br>
            <a:r>
              <a:rPr lang="lt-LT" dirty="0">
                <a:solidFill>
                  <a:schemeClr val="tx1"/>
                </a:solidFill>
                <a:latin typeface="+mn-lt"/>
              </a:rPr>
              <a:t>rodiklio </a:t>
            </a:r>
            <a:br>
              <a:rPr lang="lt-LT" b="1" dirty="0">
                <a:solidFill>
                  <a:schemeClr val="tx1"/>
                </a:solidFill>
                <a:latin typeface="+mn-lt"/>
              </a:rPr>
            </a:br>
            <a:r>
              <a:rPr lang="lt-LT" b="1" dirty="0">
                <a:solidFill>
                  <a:schemeClr val="tx1"/>
                </a:solidFill>
                <a:latin typeface="+mn-lt"/>
              </a:rPr>
              <a:t>„Mokymasis virtualioje aplinkoje“</a:t>
            </a:r>
            <a:br>
              <a:rPr lang="lt-LT" b="1" dirty="0">
                <a:solidFill>
                  <a:schemeClr val="tx1"/>
                </a:solidFill>
                <a:latin typeface="+mn-lt"/>
              </a:rPr>
            </a:br>
            <a:r>
              <a:rPr lang="lt-LT" dirty="0">
                <a:solidFill>
                  <a:schemeClr val="tx1"/>
                </a:solidFill>
              </a:rPr>
              <a:t> </a:t>
            </a:r>
            <a:endParaRPr lang="lt-LT" dirty="0"/>
          </a:p>
        </p:txBody>
      </p:sp>
      <p:sp>
        <p:nvSpPr>
          <p:cNvPr id="3" name="Struktūrinė schema: perforuota juosta 2">
            <a:extLst>
              <a:ext uri="{FF2B5EF4-FFF2-40B4-BE49-F238E27FC236}">
                <a16:creationId xmlns:a16="http://schemas.microsoft.com/office/drawing/2014/main" id="{A4387115-023F-E32A-061E-A9CD68167CD1}"/>
              </a:ext>
            </a:extLst>
          </p:cNvPr>
          <p:cNvSpPr/>
          <p:nvPr/>
        </p:nvSpPr>
        <p:spPr>
          <a:xfrm>
            <a:off x="3452812" y="4747843"/>
            <a:ext cx="5286375" cy="1371600"/>
          </a:xfrm>
          <a:prstGeom prst="flowChartPunchedTap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spc="-150" dirty="0">
                <a:solidFill>
                  <a:prstClr val="black"/>
                </a:solidFill>
                <a:ea typeface="+mj-ea"/>
                <a:cs typeface="+mj-cs"/>
              </a:rPr>
              <a:t>B</a:t>
            </a:r>
            <a:r>
              <a:rPr kumimoji="0" lang="lt-LT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endras</a:t>
            </a:r>
            <a:r>
              <a:rPr kumimoji="0" lang="lt-LT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įsivertinimas </a:t>
            </a:r>
            <a:r>
              <a:rPr kumimoji="0" lang="lt-LT" sz="40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2,8%</a:t>
            </a:r>
            <a:br>
              <a:rPr kumimoji="0" lang="lt-LT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3648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: suapvalinti kampai 2">
            <a:extLst>
              <a:ext uri="{FF2B5EF4-FFF2-40B4-BE49-F238E27FC236}">
                <a16:creationId xmlns:a16="http://schemas.microsoft.com/office/drawing/2014/main" id="{B188C58D-70BF-C1E5-F6BD-F09DF33DDDC5}"/>
              </a:ext>
            </a:extLst>
          </p:cNvPr>
          <p:cNvSpPr/>
          <p:nvPr/>
        </p:nvSpPr>
        <p:spPr>
          <a:xfrm>
            <a:off x="1390650" y="238125"/>
            <a:ext cx="8953500" cy="1152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chemeClr val="tx1"/>
                </a:solidFill>
              </a:rPr>
              <a:t>PALYGINIMUI:</a:t>
            </a:r>
            <a:r>
              <a:rPr lang="lt-LT" dirty="0"/>
              <a:t> </a:t>
            </a:r>
            <a:r>
              <a:rPr lang="lt-LT" sz="2400" dirty="0">
                <a:solidFill>
                  <a:srgbClr val="C00000"/>
                </a:solidFill>
              </a:rPr>
              <a:t>tyrimas, darytas 2022 m. „</a:t>
            </a:r>
            <a:r>
              <a:rPr lang="lt-LT" sz="2400" dirty="0">
                <a:solidFill>
                  <a:srgbClr val="C00000"/>
                </a:solidFill>
                <a:latin typeface="Berlin Sans FB" panose="020E0602020502020306" pitchFamily="34" charset="0"/>
              </a:rPr>
              <a:t>IKT įrangos ir priemonių vaidmuo ugdymo(</a:t>
            </a:r>
            <a:r>
              <a:rPr lang="lt-LT" sz="2400" dirty="0" err="1">
                <a:solidFill>
                  <a:srgbClr val="C00000"/>
                </a:solidFill>
                <a:latin typeface="Berlin Sans FB" panose="020E0602020502020306" pitchFamily="34" charset="0"/>
              </a:rPr>
              <a:t>si</a:t>
            </a:r>
            <a:r>
              <a:rPr lang="lt-LT" sz="2400" dirty="0">
                <a:solidFill>
                  <a:srgbClr val="C00000"/>
                </a:solidFill>
                <a:latin typeface="Berlin Sans FB" panose="020E0602020502020306" pitchFamily="34" charset="0"/>
              </a:rPr>
              <a:t>) kokybės gerinimui ikimokyklinėje įstaigoje“</a:t>
            </a:r>
            <a:endParaRPr lang="lt-LT" sz="2400" dirty="0">
              <a:solidFill>
                <a:srgbClr val="C00000"/>
              </a:solidFill>
            </a:endParaRPr>
          </a:p>
        </p:txBody>
      </p:sp>
      <p:sp>
        <p:nvSpPr>
          <p:cNvPr id="4" name="Struktūrinė schema: puslapio jungtis 3">
            <a:extLst>
              <a:ext uri="{FF2B5EF4-FFF2-40B4-BE49-F238E27FC236}">
                <a16:creationId xmlns:a16="http://schemas.microsoft.com/office/drawing/2014/main" id="{60790EF7-A27E-B2DF-9526-A8FF54259035}"/>
              </a:ext>
            </a:extLst>
          </p:cNvPr>
          <p:cNvSpPr/>
          <p:nvPr/>
        </p:nvSpPr>
        <p:spPr>
          <a:xfrm>
            <a:off x="782241" y="1679373"/>
            <a:ext cx="3971925" cy="4638675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lt-LT" dirty="0"/>
          </a:p>
        </p:txBody>
      </p:sp>
      <p:sp>
        <p:nvSpPr>
          <p:cNvPr id="5" name="Struktūrinė schema: puslapio jungtis 4">
            <a:extLst>
              <a:ext uri="{FF2B5EF4-FFF2-40B4-BE49-F238E27FC236}">
                <a16:creationId xmlns:a16="http://schemas.microsoft.com/office/drawing/2014/main" id="{7B0E1CC6-B75C-07F6-5501-D2B8A80D9D22}"/>
              </a:ext>
            </a:extLst>
          </p:cNvPr>
          <p:cNvSpPr/>
          <p:nvPr/>
        </p:nvSpPr>
        <p:spPr>
          <a:xfrm>
            <a:off x="6780608" y="1657346"/>
            <a:ext cx="4219575" cy="4800600"/>
          </a:xfrm>
          <a:prstGeom prst="flowChartOffpage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latin typeface="Century Gothic" panose="020B0502020202020204" pitchFamily="34" charset="0"/>
              </a:rPr>
              <a:t> </a:t>
            </a:r>
            <a:endParaRPr lang="lt-LT" dirty="0"/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D7181F89-70F8-7373-61E5-DA656ED2A379}"/>
              </a:ext>
            </a:extLst>
          </p:cNvPr>
          <p:cNvSpPr/>
          <p:nvPr/>
        </p:nvSpPr>
        <p:spPr>
          <a:xfrm>
            <a:off x="1000127" y="1514475"/>
            <a:ext cx="2185986" cy="8572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rgbClr val="C00000"/>
                </a:solidFill>
              </a:rPr>
              <a:t>2022 m.</a:t>
            </a:r>
          </a:p>
        </p:txBody>
      </p:sp>
      <p:sp>
        <p:nvSpPr>
          <p:cNvPr id="8" name="Ovalas 7">
            <a:extLst>
              <a:ext uri="{FF2B5EF4-FFF2-40B4-BE49-F238E27FC236}">
                <a16:creationId xmlns:a16="http://schemas.microsoft.com/office/drawing/2014/main" id="{2AC2F2D4-F041-D189-D66E-5BB82D8DC8FD}"/>
              </a:ext>
            </a:extLst>
          </p:cNvPr>
          <p:cNvSpPr/>
          <p:nvPr/>
        </p:nvSpPr>
        <p:spPr>
          <a:xfrm>
            <a:off x="8324850" y="1514475"/>
            <a:ext cx="2271712" cy="800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rgbClr val="C00000"/>
                </a:solidFill>
              </a:rPr>
              <a:t>2025 m.</a:t>
            </a:r>
          </a:p>
        </p:txBody>
      </p:sp>
      <p:sp>
        <p:nvSpPr>
          <p:cNvPr id="9" name="Struktūrinė schema: procesas 8">
            <a:extLst>
              <a:ext uri="{FF2B5EF4-FFF2-40B4-BE49-F238E27FC236}">
                <a16:creationId xmlns:a16="http://schemas.microsoft.com/office/drawing/2014/main" id="{34D3B7FB-3912-4DAE-F04F-8E2864DF79E6}"/>
              </a:ext>
            </a:extLst>
          </p:cNvPr>
          <p:cNvSpPr/>
          <p:nvPr/>
        </p:nvSpPr>
        <p:spPr>
          <a:xfrm>
            <a:off x="2400301" y="2253249"/>
            <a:ext cx="1504950" cy="105727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98% sutinka</a:t>
            </a:r>
          </a:p>
          <a:p>
            <a:pPr algn="ctr"/>
            <a:endParaRPr lang="lt-LT" dirty="0"/>
          </a:p>
        </p:txBody>
      </p:sp>
      <p:sp>
        <p:nvSpPr>
          <p:cNvPr id="10" name="Struktūrinė schema: procesas 9">
            <a:extLst>
              <a:ext uri="{FF2B5EF4-FFF2-40B4-BE49-F238E27FC236}">
                <a16:creationId xmlns:a16="http://schemas.microsoft.com/office/drawing/2014/main" id="{B00CA238-6EE4-0FFB-6871-9410B3C37331}"/>
              </a:ext>
            </a:extLst>
          </p:cNvPr>
          <p:cNvSpPr/>
          <p:nvPr/>
        </p:nvSpPr>
        <p:spPr>
          <a:xfrm>
            <a:off x="7697392" y="2297896"/>
            <a:ext cx="1569243" cy="100965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73</a:t>
            </a:r>
            <a:r>
              <a:rPr lang="lt-LT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% sutinka</a:t>
            </a:r>
            <a:endParaRPr lang="lt-LT" sz="2800" b="1" dirty="0">
              <a:solidFill>
                <a:schemeClr val="tx1"/>
              </a:solidFill>
            </a:endParaRPr>
          </a:p>
        </p:txBody>
      </p:sp>
      <p:sp>
        <p:nvSpPr>
          <p:cNvPr id="12" name="Struktūrinė schema: procesas 11">
            <a:extLst>
              <a:ext uri="{FF2B5EF4-FFF2-40B4-BE49-F238E27FC236}">
                <a16:creationId xmlns:a16="http://schemas.microsoft.com/office/drawing/2014/main" id="{4912BB44-222E-B4D4-718A-633DF0A3BBF0}"/>
              </a:ext>
            </a:extLst>
          </p:cNvPr>
          <p:cNvSpPr/>
          <p:nvPr/>
        </p:nvSpPr>
        <p:spPr>
          <a:xfrm>
            <a:off x="2425304" y="3979064"/>
            <a:ext cx="1504950" cy="94893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97% sutinka</a:t>
            </a:r>
          </a:p>
        </p:txBody>
      </p:sp>
      <p:sp>
        <p:nvSpPr>
          <p:cNvPr id="13" name="Struktūrinė schema: procesas 12">
            <a:extLst>
              <a:ext uri="{FF2B5EF4-FFF2-40B4-BE49-F238E27FC236}">
                <a16:creationId xmlns:a16="http://schemas.microsoft.com/office/drawing/2014/main" id="{ACCA3A7D-67C4-2225-13B6-0BFEE2DBD915}"/>
              </a:ext>
            </a:extLst>
          </p:cNvPr>
          <p:cNvSpPr/>
          <p:nvPr/>
        </p:nvSpPr>
        <p:spPr>
          <a:xfrm>
            <a:off x="7697392" y="3967167"/>
            <a:ext cx="1569243" cy="89534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70% sutinka</a:t>
            </a:r>
          </a:p>
        </p:txBody>
      </p:sp>
      <p:sp>
        <p:nvSpPr>
          <p:cNvPr id="15" name="Struktūrinė schema: procesas 14">
            <a:extLst>
              <a:ext uri="{FF2B5EF4-FFF2-40B4-BE49-F238E27FC236}">
                <a16:creationId xmlns:a16="http://schemas.microsoft.com/office/drawing/2014/main" id="{0AB19992-C1DF-9FAE-AB6C-25E84EBCB6FC}"/>
              </a:ext>
            </a:extLst>
          </p:cNvPr>
          <p:cNvSpPr/>
          <p:nvPr/>
        </p:nvSpPr>
        <p:spPr>
          <a:xfrm>
            <a:off x="1638299" y="5705474"/>
            <a:ext cx="2466975" cy="914401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5 pedagogams</a:t>
            </a:r>
          </a:p>
        </p:txBody>
      </p:sp>
      <p:sp>
        <p:nvSpPr>
          <p:cNvPr id="16" name="Struktūrinė schema: procesas 15">
            <a:extLst>
              <a:ext uri="{FF2B5EF4-FFF2-40B4-BE49-F238E27FC236}">
                <a16:creationId xmlns:a16="http://schemas.microsoft.com/office/drawing/2014/main" id="{92B68183-6C2D-6072-03C6-A275127FC85A}"/>
              </a:ext>
            </a:extLst>
          </p:cNvPr>
          <p:cNvSpPr/>
          <p:nvPr/>
        </p:nvSpPr>
        <p:spPr>
          <a:xfrm>
            <a:off x="7348539" y="5705475"/>
            <a:ext cx="2466975" cy="91440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</a:rPr>
              <a:t>10 pedagogų</a:t>
            </a:r>
          </a:p>
        </p:txBody>
      </p:sp>
      <p:sp>
        <p:nvSpPr>
          <p:cNvPr id="17" name="Ovalas 16">
            <a:extLst>
              <a:ext uri="{FF2B5EF4-FFF2-40B4-BE49-F238E27FC236}">
                <a16:creationId xmlns:a16="http://schemas.microsoft.com/office/drawing/2014/main" id="{3EBD32D1-BF52-0CF5-F233-55F773EC7AD9}"/>
              </a:ext>
            </a:extLst>
          </p:cNvPr>
          <p:cNvSpPr/>
          <p:nvPr/>
        </p:nvSpPr>
        <p:spPr>
          <a:xfrm>
            <a:off x="3457575" y="1410287"/>
            <a:ext cx="4510087" cy="1125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b="1" dirty="0"/>
              <a:t>Ar sutinkate su teiginiu, kad IKT paįvairina vaikų veiklas</a:t>
            </a:r>
            <a:r>
              <a:rPr lang="lt-LT" b="1" dirty="0">
                <a:solidFill>
                  <a:schemeClr val="accent4"/>
                </a:solidFill>
              </a:rPr>
              <a:t>?(Pedagogų nuomonė)</a:t>
            </a:r>
          </a:p>
        </p:txBody>
      </p:sp>
      <p:sp>
        <p:nvSpPr>
          <p:cNvPr id="20" name="Ovalas 19">
            <a:extLst>
              <a:ext uri="{FF2B5EF4-FFF2-40B4-BE49-F238E27FC236}">
                <a16:creationId xmlns:a16="http://schemas.microsoft.com/office/drawing/2014/main" id="{2D8112DC-DC36-7921-7944-C20865A93E2B}"/>
              </a:ext>
            </a:extLst>
          </p:cNvPr>
          <p:cNvSpPr/>
          <p:nvPr/>
        </p:nvSpPr>
        <p:spPr>
          <a:xfrm>
            <a:off x="3457575" y="2824748"/>
            <a:ext cx="4667251" cy="1325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Kaip  reaguoja vaikų tėveliai į darželio skaitmenizavimą ir modernizavimą</a:t>
            </a:r>
            <a:r>
              <a:rPr lang="lt-LT" b="1" dirty="0">
                <a:solidFill>
                  <a:schemeClr val="accent4"/>
                </a:solidFill>
              </a:rPr>
              <a:t>?(Tėvų nuomonė)</a:t>
            </a:r>
          </a:p>
        </p:txBody>
      </p:sp>
      <p:sp>
        <p:nvSpPr>
          <p:cNvPr id="22" name="Ovalas 21">
            <a:extLst>
              <a:ext uri="{FF2B5EF4-FFF2-40B4-BE49-F238E27FC236}">
                <a16:creationId xmlns:a16="http://schemas.microsoft.com/office/drawing/2014/main" id="{9CABFABE-E041-72E7-3689-CE6D770B6736}"/>
              </a:ext>
            </a:extLst>
          </p:cNvPr>
          <p:cNvSpPr/>
          <p:nvPr/>
        </p:nvSpPr>
        <p:spPr>
          <a:xfrm>
            <a:off x="3533775" y="4712488"/>
            <a:ext cx="4433887" cy="115728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</a:rPr>
              <a:t>Su kokias sunkumais susiduria pedagogai?</a:t>
            </a:r>
          </a:p>
          <a:p>
            <a:pPr algn="ctr"/>
            <a:r>
              <a:rPr lang="lt-LT" b="1" dirty="0">
                <a:solidFill>
                  <a:schemeClr val="accent4"/>
                </a:solidFill>
              </a:rPr>
              <a:t>Trūksta patirties, dirbant su IKT įrankiais.</a:t>
            </a:r>
          </a:p>
        </p:txBody>
      </p:sp>
    </p:spTree>
    <p:extLst>
      <p:ext uri="{BB962C8B-B14F-4D97-AF65-F5344CB8AC3E}">
        <p14:creationId xmlns:p14="http://schemas.microsoft.com/office/powerpoint/2010/main" val="28016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84A582C-AD0B-2DE6-B24F-FE4F9C11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64" y="1591459"/>
            <a:ext cx="4352921" cy="4340728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0CF6D5D-FB5A-27A1-533F-A6922B0E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828" y="369647"/>
            <a:ext cx="7686675" cy="5918031"/>
          </a:xfrm>
        </p:spPr>
        <p:txBody>
          <a:bodyPr>
            <a:noAutofit/>
          </a:bodyPr>
          <a:lstStyle/>
          <a:p>
            <a:r>
              <a:rPr lang="lt-LT" sz="2400" b="1" dirty="0"/>
              <a:t>85% pedagogų savo darbo su informacinėmis ir komunikacinėmis technologijomis įgūdžius vertina gerai ir labai gerai.</a:t>
            </a:r>
          </a:p>
          <a:p>
            <a:r>
              <a:rPr lang="lt-LT" sz="2400" b="1" dirty="0"/>
              <a:t>95% pedagogų IKT savo užsiėmimuose naudoja sistemingai.</a:t>
            </a:r>
          </a:p>
          <a:p>
            <a:r>
              <a:rPr lang="lt-LT" sz="2400" b="1" dirty="0"/>
              <a:t>90%pedagogų naudoja IKT dažnai ir labai dažnai.</a:t>
            </a:r>
          </a:p>
          <a:p>
            <a:r>
              <a:rPr lang="lt-LT" sz="2400" b="1" dirty="0"/>
              <a:t>54% pedagogų  savo darbe jau bando naudoti Dirbtinio intelekto įrankius.</a:t>
            </a:r>
          </a:p>
          <a:p>
            <a:r>
              <a:rPr lang="lt-LT" sz="2400" b="1" dirty="0"/>
              <a:t>76% pedagogų pritarė, jog IKT panaudojimas ugdytinių ugdymui, mokymosi ir pasiekimų rezultatams turi didelę įtaką.</a:t>
            </a:r>
          </a:p>
        </p:txBody>
      </p:sp>
      <p:sp>
        <p:nvSpPr>
          <p:cNvPr id="6" name="Pavadinimas 5">
            <a:extLst>
              <a:ext uri="{FF2B5EF4-FFF2-40B4-BE49-F238E27FC236}">
                <a16:creationId xmlns:a16="http://schemas.microsoft.com/office/drawing/2014/main" id="{B56EFCD8-7F1C-8105-91CD-44905CAE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953274"/>
          </a:xfrm>
        </p:spPr>
        <p:txBody>
          <a:bodyPr/>
          <a:lstStyle/>
          <a:p>
            <a:r>
              <a:rPr lang="lt-LT" sz="4800" b="1" dirty="0">
                <a:solidFill>
                  <a:schemeClr val="tx1"/>
                </a:solidFill>
                <a:latin typeface="+mn-lt"/>
              </a:rPr>
              <a:t>IŠVADOS:</a:t>
            </a:r>
            <a:br>
              <a:rPr lang="lt-LT" sz="4800" b="1" dirty="0">
                <a:solidFill>
                  <a:schemeClr val="tx1"/>
                </a:solidFill>
                <a:latin typeface="+mn-lt"/>
              </a:rPr>
            </a:br>
            <a:r>
              <a:rPr lang="lt-LT" sz="48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lt-LT" b="1" dirty="0">
                <a:solidFill>
                  <a:schemeClr val="tx1"/>
                </a:solidFill>
                <a:latin typeface="+mn-lt"/>
              </a:rPr>
              <a:t>Stiprieji veiklos aspektai) (1)</a:t>
            </a:r>
          </a:p>
        </p:txBody>
      </p:sp>
    </p:spTree>
    <p:extLst>
      <p:ext uri="{BB962C8B-B14F-4D97-AF65-F5344CB8AC3E}">
        <p14:creationId xmlns:p14="http://schemas.microsoft.com/office/powerpoint/2010/main" val="264080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77A242D-C0D5-E35D-63FB-0189A582B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97" y="2153986"/>
            <a:ext cx="4352921" cy="434072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C036D72C-48B2-9E02-56B2-33C0CCE1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31" y="2816130"/>
            <a:ext cx="3501197" cy="1508220"/>
          </a:xfrm>
        </p:spPr>
        <p:txBody>
          <a:bodyPr/>
          <a:lstStyle/>
          <a:p>
            <a:r>
              <a:rPr lang="lt-LT" sz="4800" b="1" dirty="0">
                <a:solidFill>
                  <a:schemeClr val="tx1"/>
                </a:solidFill>
                <a:latin typeface="+mn-lt"/>
              </a:rPr>
              <a:t>IŠVADOS:</a:t>
            </a:r>
            <a:br>
              <a:rPr lang="lt-LT" sz="4800" b="1" dirty="0">
                <a:solidFill>
                  <a:schemeClr val="tx1"/>
                </a:solidFill>
                <a:latin typeface="+mn-lt"/>
              </a:rPr>
            </a:br>
            <a:r>
              <a:rPr lang="lt-LT" b="1" dirty="0">
                <a:solidFill>
                  <a:schemeClr val="tx1"/>
                </a:solidFill>
                <a:latin typeface="+mn-lt"/>
              </a:rPr>
              <a:t>(Stiprieji veiklos aspektai) (2)</a:t>
            </a:r>
            <a:endParaRPr lang="lt-L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4052D1E-053C-3A0B-4A80-7578634F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5" y="180975"/>
            <a:ext cx="7029450" cy="6134100"/>
          </a:xfrm>
        </p:spPr>
        <p:txBody>
          <a:bodyPr>
            <a:normAutofit/>
          </a:bodyPr>
          <a:lstStyle/>
          <a:p>
            <a:r>
              <a:rPr lang="lt-LT" sz="2000" b="1" dirty="0"/>
              <a:t>73% pedagogų sutinka su teiginiu: skaitmeninis turinys ir technologijos padeda ugdytiniams įvairiapusiškiau ir patraukliau mokytis.</a:t>
            </a:r>
          </a:p>
          <a:p>
            <a:r>
              <a:rPr lang="lt-LT" sz="2000" b="1" dirty="0"/>
              <a:t>Pedagogų nuomone, 81% ugdytinių tėvų pritaria darželio aplinkos modernizavimui ir skaitmenizavimui.</a:t>
            </a:r>
          </a:p>
          <a:p>
            <a:r>
              <a:rPr lang="lt-LT" sz="2000" b="1" dirty="0"/>
              <a:t>70% tėvų požiūris į  IKT taikymą yra teigiamas, pritaria, jog technologijos papildo ir praturtina ugdymą, jei apgalvotai naudojamos.</a:t>
            </a:r>
          </a:p>
          <a:p>
            <a:r>
              <a:rPr lang="lt-LT" sz="2000" b="1" dirty="0"/>
              <a:t>92% tėvų mano, jog virtuali aplinka turi savų privalumų: lavina kūrybiškumą, padeda individualizuoti ugdymą, veiklas padaro įdomesnes, įvairesnes, lavina technologijos įgūdžius.</a:t>
            </a:r>
          </a:p>
          <a:p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19714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1E4DD7F-869E-9E83-C3CC-5FD8E5A83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614" y="2352026"/>
            <a:ext cx="4352921" cy="434072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48A7F0B4-4EBC-5E7A-FAF5-C2255188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2025"/>
            <a:ext cx="3501197" cy="1867549"/>
          </a:xfrm>
        </p:spPr>
        <p:txBody>
          <a:bodyPr/>
          <a:lstStyle/>
          <a:p>
            <a:r>
              <a:rPr lang="lt-LT" sz="3600" b="1" dirty="0">
                <a:solidFill>
                  <a:schemeClr val="tx1"/>
                </a:solidFill>
                <a:latin typeface="+mn-lt"/>
              </a:rPr>
              <a:t>IŠVADOS:</a:t>
            </a:r>
            <a:br>
              <a:rPr lang="lt-LT" b="1" dirty="0">
                <a:solidFill>
                  <a:schemeClr val="tx1"/>
                </a:solidFill>
                <a:latin typeface="+mn-lt"/>
              </a:rPr>
            </a:br>
            <a:r>
              <a:rPr lang="lt-LT" b="1" dirty="0">
                <a:solidFill>
                  <a:schemeClr val="tx1"/>
                </a:solidFill>
                <a:latin typeface="+mn-lt"/>
              </a:rPr>
              <a:t>(Tobulintini  veiklos aspektai)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CAFBE82-37D6-9396-1935-BE98CFDAC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2400" b="1" dirty="0"/>
              <a:t>Pedagogų manymu 19% tėvų IKT vertina atsargiai, susirūpinę dėl ekranų poveikio vaikų sveikatai, baiminasi, kad technologijos netaptų svarbesnės už emocinį, kūrybinį ir socialinį ugdymą.</a:t>
            </a:r>
          </a:p>
          <a:p>
            <a:r>
              <a:rPr lang="lt-LT" sz="2400" b="1" dirty="0"/>
              <a:t>17 % mokytojų susiduria su  kompiuterinio raštingumo trūkumu.</a:t>
            </a:r>
          </a:p>
          <a:p>
            <a:r>
              <a:rPr lang="lt-LT" sz="2400" b="1" dirty="0"/>
              <a:t>64% tėvų įžvelgia IKT  taikymo darželyje trūkumų: gali kenkti vaikų sveikatai, gali sumažinti fizinį aktyvumą, gyvą bendravimą.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533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A3D442-4357-62EA-43FD-059FA910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8125" y="1857375"/>
            <a:ext cx="5429250" cy="1352550"/>
          </a:xfrm>
        </p:spPr>
        <p:txBody>
          <a:bodyPr/>
          <a:lstStyle/>
          <a:p>
            <a:r>
              <a:rPr lang="lt-LT" sz="4000" b="1" dirty="0">
                <a:solidFill>
                  <a:schemeClr val="tx1"/>
                </a:solidFill>
                <a:latin typeface="+mn-lt"/>
              </a:rPr>
              <a:t>REKOMENDACIJOS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09A55AD-B2D0-E9C9-623E-1597280F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sz="2800" b="1" dirty="0"/>
              <a:t>Rekomenduojama pedagogus, kurių nuomone trūksta žinių ir gebėjimų dirbti su IKT, susiburti į veiklos grupę. Parengti veiklos planą, kaip ir </a:t>
            </a:r>
            <a:r>
              <a:rPr lang="lt-LT" sz="2800" b="1" dirty="0" err="1"/>
              <a:t>kokiom</a:t>
            </a:r>
            <a:r>
              <a:rPr lang="lt-LT" sz="2800" b="1" dirty="0"/>
              <a:t> priemonėm bus tobulinami IKT naudojimo gebėjimai.</a:t>
            </a:r>
          </a:p>
          <a:p>
            <a:r>
              <a:rPr lang="lt-LT" sz="2800" b="1" dirty="0"/>
              <a:t>Šviesti tėvus, kad IKT naudojama kaip tikslinė ugdymo priemonė, pabrėžiant naudojimo saikingumą ir balansą.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3079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nis elementas 7" descr="A collection of circles in various sizes and patterns">
            <a:extLst>
              <a:ext uri="{FF2B5EF4-FFF2-40B4-BE49-F238E27FC236}">
                <a16:creationId xmlns:a16="http://schemas.microsoft.com/office/drawing/2014/main" id="{80F7337B-E864-A9C9-FB7A-199D43B1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9299" y="-907238"/>
            <a:ext cx="8672475" cy="8672475"/>
          </a:xfrm>
          <a:prstGeom prst="rect">
            <a:avLst/>
          </a:prstGeom>
        </p:spPr>
      </p:pic>
      <p:pic>
        <p:nvPicPr>
          <p:cNvPr id="4" name="Grafinis elementas 3" descr="Graph and note paper pads with pencil">
            <a:extLst>
              <a:ext uri="{FF2B5EF4-FFF2-40B4-BE49-F238E27FC236}">
                <a16:creationId xmlns:a16="http://schemas.microsoft.com/office/drawing/2014/main" id="{E723FD09-5A7C-9F51-B759-AE9982590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2299" y="733424"/>
            <a:ext cx="457200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964FD4-018D-A44E-F455-C80BD82819EA}"/>
              </a:ext>
            </a:extLst>
          </p:cNvPr>
          <p:cNvSpPr txBox="1"/>
          <p:nvPr/>
        </p:nvSpPr>
        <p:spPr>
          <a:xfrm>
            <a:off x="2019299" y="1695450"/>
            <a:ext cx="3393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800" dirty="0"/>
              <a:t>Ačiū!</a:t>
            </a:r>
          </a:p>
        </p:txBody>
      </p:sp>
    </p:spTree>
    <p:extLst>
      <p:ext uri="{BB962C8B-B14F-4D97-AF65-F5344CB8AC3E}">
        <p14:creationId xmlns:p14="http://schemas.microsoft.com/office/powerpoint/2010/main" val="61600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13852FF-75FB-68EA-F6B7-167ED6FA1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014" y="371475"/>
            <a:ext cx="5786355" cy="5773911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A362FBD-4856-3198-EBB6-27B29532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7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Tyrimo</a:t>
            </a:r>
            <a:r>
              <a:rPr lang="lt-LT" sz="7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lt-LT" sz="7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tikslas: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D335D74-7D3C-F9E7-D5A6-59F394A2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3200" b="1" dirty="0"/>
              <a:t>Šiuo tyrimu siekiame išsiaiškinti, kaip virtualios ugdymosi aplinkos įtraukia ugdytinius į mokymo(</a:t>
            </a:r>
            <a:r>
              <a:rPr lang="lt-LT" sz="3200" b="1" dirty="0" err="1"/>
              <a:t>si</a:t>
            </a:r>
            <a:r>
              <a:rPr lang="lt-LT" sz="3200" b="1" dirty="0"/>
              <a:t>) ir ugdymo(</a:t>
            </a:r>
            <a:r>
              <a:rPr lang="lt-LT" sz="3200" b="1" dirty="0" err="1"/>
              <a:t>si</a:t>
            </a:r>
            <a:r>
              <a:rPr lang="lt-LT" sz="3200" b="1" dirty="0"/>
              <a:t>) procesą, kokį poveikį jos daro mokymo(</a:t>
            </a:r>
            <a:r>
              <a:rPr lang="lt-LT" sz="3200" b="1" dirty="0" err="1"/>
              <a:t>si</a:t>
            </a:r>
            <a:r>
              <a:rPr lang="lt-LT" sz="3200" b="1" dirty="0"/>
              <a:t>) procesui, kad jį patobulintų ir darytų patrauklesnį.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193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A8F9F0B-72CF-AD91-55D6-8DA584803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807" y="-358034"/>
            <a:ext cx="5370318" cy="535876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D0FC6042-1F6C-5B6E-275B-EFD99A81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321350"/>
            <a:ext cx="3981450" cy="2456442"/>
          </a:xfrm>
        </p:spPr>
        <p:txBody>
          <a:bodyPr>
            <a:noAutofit/>
          </a:bodyPr>
          <a:lstStyle/>
          <a:p>
            <a:r>
              <a:rPr lang="lt-LT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Įsivertinimui pasirinkti instrumentai:</a:t>
            </a:r>
            <a:endParaRPr lang="lt-LT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6C2ED31-E606-F1B8-A558-DA2B0AC3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Anoniminė mokytojų ir pagalbos mokiniui specialistų bei ugdytinių tėvų anketinė apklausa internetinėje svetainėje: </a:t>
            </a:r>
            <a:r>
              <a:rPr lang="lt-LT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ManoApklausa.lt</a:t>
            </a:r>
            <a:endParaRPr lang="lt-LT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3600" b="1" dirty="0">
                <a:latin typeface="Arial" panose="020B0604020202020204" pitchFamily="34" charset="0"/>
                <a:cs typeface="Arial" panose="020B0604020202020204" pitchFamily="34" charset="0"/>
              </a:rPr>
              <a:t>Dokumentų analizė, veiklos analizė.</a:t>
            </a:r>
            <a:endParaRPr lang="lt-LT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3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4EE2716-DBAD-DA05-7ECA-DF63DC28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68" y="3795780"/>
            <a:ext cx="2828789" cy="282878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BE3417-802E-9864-DD3F-67A56570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tx1"/>
                </a:solidFill>
                <a:latin typeface="+mn-lt"/>
              </a:rPr>
              <a:t>Veiklos kokybės įsivertinimas vykdomas vadovaujantis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020297C-42F8-E97C-A907-F4030A4BF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lt-LT" sz="3600" dirty="0"/>
              <a:t>„Ikimokyklinio ir(ar)priešmokyklinio</a:t>
            </a:r>
          </a:p>
          <a:p>
            <a:pPr marL="0" indent="0">
              <a:buNone/>
            </a:pPr>
            <a:r>
              <a:rPr lang="lt-LT" sz="3600" dirty="0"/>
              <a:t>ugdymo programas vykdančių mokyklų</a:t>
            </a:r>
          </a:p>
          <a:p>
            <a:pPr marL="0" indent="0">
              <a:buNone/>
            </a:pPr>
            <a:r>
              <a:rPr lang="lt-LT" sz="3600" dirty="0"/>
              <a:t>veiklos kokybės įsivertinimo metodika“(2021m.)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sz="3600" dirty="0"/>
              <a:t>Skuodo vaikų lopšelio-darželio veiklos kokybės įsivertinimo planu.</a:t>
            </a:r>
          </a:p>
          <a:p>
            <a:pPr>
              <a:buFont typeface="Wingdings" panose="05000000000000000000" pitchFamily="2" charset="2"/>
              <a:buChar char="q"/>
            </a:pP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49384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A6764F8-AAF0-1E1F-8382-8126C591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600" y="4029211"/>
            <a:ext cx="2834886" cy="282878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01E75EC-AB82-37DC-032E-7A996229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96" y="2427653"/>
            <a:ext cx="3501197" cy="2382472"/>
          </a:xfrm>
        </p:spPr>
        <p:txBody>
          <a:bodyPr/>
          <a:lstStyle/>
          <a:p>
            <a:r>
              <a:rPr lang="lt-LT" sz="4000" b="1" dirty="0">
                <a:solidFill>
                  <a:schemeClr val="tx1"/>
                </a:solidFill>
                <a:latin typeface="+mn-lt"/>
              </a:rPr>
              <a:t>Apklausa vyko </a:t>
            </a:r>
            <a:br>
              <a:rPr lang="lt-LT" sz="4000" b="1" dirty="0">
                <a:solidFill>
                  <a:schemeClr val="tx1"/>
                </a:solidFill>
                <a:latin typeface="+mn-lt"/>
              </a:rPr>
            </a:br>
            <a:r>
              <a:rPr lang="lt-LT" sz="4000" b="1" dirty="0">
                <a:solidFill>
                  <a:schemeClr val="tx1"/>
                </a:solidFill>
                <a:latin typeface="+mn-lt"/>
              </a:rPr>
              <a:t>2025 m. gegužės 5 -15 d.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1F41301-E27B-029B-A626-5FC8383F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Apklausoje dalyvavo </a:t>
            </a:r>
            <a:r>
              <a:rPr lang="lt-LT" sz="4400" b="1" dirty="0">
                <a:solidFill>
                  <a:schemeClr val="accent1"/>
                </a:solidFill>
              </a:rPr>
              <a:t>42 </a:t>
            </a:r>
            <a:r>
              <a:rPr lang="lt-LT" sz="3200" dirty="0"/>
              <a:t>ikimokyklinio, priešmokyklinio ugdymo pedagogai ir pagalbos mokiniui specialistai.</a:t>
            </a:r>
          </a:p>
          <a:p>
            <a:r>
              <a:rPr lang="lt-LT" sz="3200" dirty="0"/>
              <a:t>Respondentams buvo pateikta </a:t>
            </a:r>
            <a:r>
              <a:rPr lang="lt-LT" sz="4800" b="1" dirty="0">
                <a:solidFill>
                  <a:schemeClr val="accent1"/>
                </a:solidFill>
              </a:rPr>
              <a:t>14</a:t>
            </a:r>
            <a:r>
              <a:rPr lang="lt-LT" sz="3200" dirty="0"/>
              <a:t> klausimų.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19CAC37-D2DC-3DBB-5756-EAEC4C5A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5256291"/>
            <a:ext cx="3499407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14CC602-A3E2-5B0E-A76A-8979410E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32" y="-252345"/>
            <a:ext cx="2834886" cy="282878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653EB7C5-45D3-0B75-3D05-6D552E47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81" y="1895475"/>
            <a:ext cx="3498979" cy="2920417"/>
          </a:xfrm>
        </p:spPr>
        <p:txBody>
          <a:bodyPr>
            <a:noAutofit/>
          </a:bodyPr>
          <a:lstStyle/>
          <a:p>
            <a:r>
              <a:rPr lang="lt-LT" sz="3200" b="1" dirty="0">
                <a:solidFill>
                  <a:schemeClr val="tx1"/>
                </a:solidFill>
                <a:latin typeface="+mn-lt"/>
              </a:rPr>
              <a:t>Mokyklos veiklos ir jos atskirų vertinimo sričių kokybės vertinimo lygiai:</a:t>
            </a: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id="{23A8E897-2CB5-A22D-39C8-8E388A538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429754"/>
              </p:ext>
            </p:extLst>
          </p:nvPr>
        </p:nvGraphicFramePr>
        <p:xfrm>
          <a:off x="4067175" y="717549"/>
          <a:ext cx="7905750" cy="504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344">
                  <a:extLst>
                    <a:ext uri="{9D8B030D-6E8A-4147-A177-3AD203B41FA5}">
                      <a16:colId xmlns:a16="http://schemas.microsoft.com/office/drawing/2014/main" val="3735385744"/>
                    </a:ext>
                  </a:extLst>
                </a:gridCol>
                <a:gridCol w="4745406">
                  <a:extLst>
                    <a:ext uri="{9D8B030D-6E8A-4147-A177-3AD203B41FA5}">
                      <a16:colId xmlns:a16="http://schemas.microsoft.com/office/drawing/2014/main" val="3114942038"/>
                    </a:ext>
                  </a:extLst>
                </a:gridCol>
              </a:tblGrid>
              <a:tr h="406401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/>
                        <a:t>Kokybės lygis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/>
                        <a:t>Aprašomieji veiklos kokybės vertinimai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816697"/>
                  </a:ext>
                </a:extLst>
              </a:tr>
              <a:tr h="844106">
                <a:tc>
                  <a:txBody>
                    <a:bodyPr/>
                    <a:lstStyle/>
                    <a:p>
                      <a:r>
                        <a:rPr lang="lt-LT" sz="1400" dirty="0"/>
                        <a:t> </a:t>
                      </a:r>
                      <a:r>
                        <a:rPr lang="lt-LT" sz="1400" b="1" dirty="0"/>
                        <a:t>3 lygis </a:t>
                      </a:r>
                      <a:r>
                        <a:rPr lang="lt-LT" sz="1400" dirty="0"/>
                        <a:t>(išskirtinė praktika)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Veiklos kokybė labai gera – nustatyta aiški, nuosekli, stipri vertinamo aspekto raiška, veiklos kokybė leidžia labai efektyviai užtikrinti vaikų ugdymo(</a:t>
                      </a:r>
                      <a:r>
                        <a:rPr lang="lt-LT" sz="1400" dirty="0" err="1"/>
                        <a:t>si</a:t>
                      </a:r>
                      <a:r>
                        <a:rPr lang="lt-LT" sz="1400" dirty="0"/>
                        <a:t>) poreikius.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47108"/>
                  </a:ext>
                </a:extLst>
              </a:tr>
              <a:tr h="1466850">
                <a:tc>
                  <a:txBody>
                    <a:bodyPr/>
                    <a:lstStyle/>
                    <a:p>
                      <a:r>
                        <a:rPr lang="lt-LT" sz="1400" b="1" dirty="0"/>
                        <a:t>2 lygis </a:t>
                      </a:r>
                      <a:r>
                        <a:rPr lang="lt-LT" sz="1400" dirty="0"/>
                        <a:t>(veiksminga praktika)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Veiklos kokybė gera – nustatyta vertinamo aspekto raiška, bet ji dar turėtų būti tobulinama apimtimi (fiksuota ne visose veiklos situacijose), kokybe (raiška galėtų būti stipresnė), veiklos kokybės lygis leidžia efektyviai užtikrinti vaikų ugdymo(</a:t>
                      </a:r>
                      <a:r>
                        <a:rPr lang="lt-LT" sz="1400" dirty="0" err="1"/>
                        <a:t>si</a:t>
                      </a:r>
                      <a:r>
                        <a:rPr lang="lt-LT" sz="1400" dirty="0"/>
                        <a:t>) poreikius, tačiau kai kurie aspektai tobulintini.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85109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r>
                        <a:rPr lang="lt-LT" sz="1400" b="1" dirty="0"/>
                        <a:t>1 lygis </a:t>
                      </a:r>
                      <a:r>
                        <a:rPr lang="lt-LT" sz="1400" dirty="0"/>
                        <a:t>(gera pradžia)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Veiklos kokybė minimali – nustatyta vertinamo aspekto raiška yra nežymi (tik pavieniai ženklai, pasireiškė tik tam tikroje situacijoje), veiklos kokybė turi būti tobulinama, kad užtikrintų vaikų poreikius.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286410"/>
                  </a:ext>
                </a:extLst>
              </a:tr>
              <a:tr h="1324805">
                <a:tc>
                  <a:txBody>
                    <a:bodyPr/>
                    <a:lstStyle/>
                    <a:p>
                      <a:r>
                        <a:rPr lang="lt-LT" sz="1400" b="1" dirty="0"/>
                        <a:t>0 lygis </a:t>
                      </a:r>
                      <a:r>
                        <a:rPr lang="lt-LT" sz="1400" dirty="0"/>
                        <a:t>(neatitinka vertinimo kriterijų)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/>
                        <a:t>Veiklos kokybė neadekvati – nenustatyta vertinamo aspekto raiška arba ji yra neigiama, veiklos kokybė yra nepakankama ir turi būti iš esmės tobulinama, kad užtikrintų vaikų poreikius.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4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48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D8B1CB6-8E7B-783B-2323-4A2544FB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64" y="1286070"/>
            <a:ext cx="6108721" cy="4285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14BA4-A8F7-7537-205E-951390686797}"/>
              </a:ext>
            </a:extLst>
          </p:cNvPr>
          <p:cNvSpPr txBox="1"/>
          <p:nvPr/>
        </p:nvSpPr>
        <p:spPr>
          <a:xfrm>
            <a:off x="904875" y="2533650"/>
            <a:ext cx="3495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DUOMENŲ ANALIZĖ</a:t>
            </a:r>
          </a:p>
        </p:txBody>
      </p:sp>
    </p:spTree>
    <p:extLst>
      <p:ext uri="{BB962C8B-B14F-4D97-AF65-F5344CB8AC3E}">
        <p14:creationId xmlns:p14="http://schemas.microsoft.com/office/powerpoint/2010/main" val="53715414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as">
  <a:themeElements>
    <a:clrScheme name="Violetinė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tlas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TM16401371[[fn=Atlasas]]</Template>
  <TotalTime>1423</TotalTime>
  <Words>1578</Words>
  <Application>Microsoft Office PowerPoint</Application>
  <PresentationFormat>Plačiaekranė</PresentationFormat>
  <Paragraphs>190</Paragraphs>
  <Slides>36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36</vt:i4>
      </vt:variant>
    </vt:vector>
  </HeadingPairs>
  <TitlesOfParts>
    <vt:vector size="44" baseType="lpstr">
      <vt:lpstr>Arial</vt:lpstr>
      <vt:lpstr>Berlin Sans FB</vt:lpstr>
      <vt:lpstr>Calibri</vt:lpstr>
      <vt:lpstr>Calibri Light</vt:lpstr>
      <vt:lpstr>Century Gothic</vt:lpstr>
      <vt:lpstr>Rockwell</vt:lpstr>
      <vt:lpstr>Wingdings</vt:lpstr>
      <vt:lpstr>Atlasas</vt:lpstr>
      <vt:lpstr>Veiklos rodiklio „Mokymasis virtualioje aplinkoje“ analizė</vt:lpstr>
      <vt:lpstr>Tyrimo objektas:</vt:lpstr>
      <vt:lpstr>Raktinis žodis „Tikslingumas“</vt:lpstr>
      <vt:lpstr>Tyrimo tikslas:</vt:lpstr>
      <vt:lpstr>Įsivertinimui pasirinkti instrumentai:</vt:lpstr>
      <vt:lpstr>Veiklos kokybės įsivertinimas vykdomas vadovaujantis</vt:lpstr>
      <vt:lpstr>Apklausa vyko  2025 m. gegužės 5 -15 d. </vt:lpstr>
      <vt:lpstr>Mokyklos veiklos ir jos atskirų vertinimo sričių kokybės vertinimo lygiai:</vt:lpstr>
      <vt:lpstr>„PowerPoint“ pateiktis</vt:lpstr>
      <vt:lpstr>Virtualioji mokymosi aplinka- </vt:lpstr>
      <vt:lpstr>Atlikus išsamią pedagogų anketų analizę sužinojome:</vt:lpstr>
      <vt:lpstr>„PowerPoint“ pateiktis</vt:lpstr>
      <vt:lpstr>„PowerPoint“ pateiktis</vt:lpstr>
      <vt:lpstr>Kaip dažnai ugdymo procese pedagogai naudoja IKT?</vt:lpstr>
      <vt:lpstr>„PowerPoint“ pateiktis</vt:lpstr>
      <vt:lpstr>Kokios  IKT formos dažniausiai naudojamos ugdymo procese?</vt:lpstr>
      <vt:lpstr>Kokią įtaką IKT panaudojimas daro ugdytinių ugdymui, mokymuisi ir rezultatams?</vt:lpstr>
      <vt:lpstr>„PowerPoint“ pateiktis</vt:lpstr>
      <vt:lpstr>Kaip pedagogai tobulina žinias, gebėjimus, įgūdžius, taikydami virtualaus mokymosi aplinkas?</vt:lpstr>
      <vt:lpstr>„PowerPoint“ pateiktis</vt:lpstr>
      <vt:lpstr>Pedagogų apklausos  3 srities  „Mokymosi aplinkos“ rodiklio  „Mokymasis virtualioje aplinkoje“ </vt:lpstr>
      <vt:lpstr>Tėvų apklausa</vt:lpstr>
      <vt:lpstr>„PowerPoint“ pateiktis</vt:lpstr>
      <vt:lpstr>Koks tėvų požiūris yra į IKT taikymą darželyje?</vt:lpstr>
      <vt:lpstr>„PowerPoint“ pateiktis</vt:lpstr>
      <vt:lpstr>Kokie yra virtualios mokymosi aplinkos darželyje privalumai?</vt:lpstr>
      <vt:lpstr>IKT taikymo darželyje trūkumai:</vt:lpstr>
      <vt:lpstr>97% vaikų namuose naudojasi IKT priemonėmis</vt:lpstr>
      <vt:lpstr>„PowerPoint“ pateiktis</vt:lpstr>
      <vt:lpstr>  Tėvų apklausos  3 srities  “Mokymosi aplinkos“  rodiklio  „Mokymasis virtualioje aplinkoje“  </vt:lpstr>
      <vt:lpstr>„PowerPoint“ pateiktis</vt:lpstr>
      <vt:lpstr>IŠVADOS: (Stiprieji veiklos aspektai) (1)</vt:lpstr>
      <vt:lpstr>IŠVADOS: (Stiprieji veiklos aspektai) (2)</vt:lpstr>
      <vt:lpstr>IŠVADOS: (Tobulintini  veiklos aspektai)</vt:lpstr>
      <vt:lpstr>REKOMENDACIJOS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Laima</dc:creator>
  <cp:lastModifiedBy>Laima</cp:lastModifiedBy>
  <cp:revision>10</cp:revision>
  <cp:lastPrinted>2025-08-25T18:43:53Z</cp:lastPrinted>
  <dcterms:created xsi:type="dcterms:W3CDTF">2025-08-21T13:24:12Z</dcterms:created>
  <dcterms:modified xsi:type="dcterms:W3CDTF">2025-11-09T11:43:20Z</dcterms:modified>
</cp:coreProperties>
</file>