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95"/>
  </p:notesMasterIdLst>
  <p:sldIdLst>
    <p:sldId id="256" r:id="rId2"/>
    <p:sldId id="259" r:id="rId3"/>
    <p:sldId id="258" r:id="rId4"/>
    <p:sldId id="272" r:id="rId5"/>
    <p:sldId id="296" r:id="rId6"/>
    <p:sldId id="373" r:id="rId7"/>
    <p:sldId id="303" r:id="rId8"/>
    <p:sldId id="297" r:id="rId9"/>
    <p:sldId id="298" r:id="rId10"/>
    <p:sldId id="299" r:id="rId11"/>
    <p:sldId id="300" r:id="rId12"/>
    <p:sldId id="301" r:id="rId13"/>
    <p:sldId id="302" r:id="rId14"/>
    <p:sldId id="304" r:id="rId15"/>
    <p:sldId id="305" r:id="rId16"/>
    <p:sldId id="306" r:id="rId17"/>
    <p:sldId id="307" r:id="rId18"/>
    <p:sldId id="308" r:id="rId19"/>
    <p:sldId id="310" r:id="rId20"/>
    <p:sldId id="309"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1" r:id="rId41"/>
    <p:sldId id="330"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2" r:id="rId62"/>
    <p:sldId id="351"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74" r:id="rId80"/>
    <p:sldId id="375" r:id="rId81"/>
    <p:sldId id="376" r:id="rId82"/>
    <p:sldId id="377" r:id="rId83"/>
    <p:sldId id="378" r:id="rId84"/>
    <p:sldId id="379" r:id="rId85"/>
    <p:sldId id="380" r:id="rId86"/>
    <p:sldId id="381" r:id="rId87"/>
    <p:sldId id="382" r:id="rId88"/>
    <p:sldId id="383" r:id="rId89"/>
    <p:sldId id="369" r:id="rId90"/>
    <p:sldId id="372" r:id="rId91"/>
    <p:sldId id="384" r:id="rId92"/>
    <p:sldId id="385" r:id="rId93"/>
    <p:sldId id="371" r:id="rId94"/>
  </p:sldIdLst>
  <p:sldSz cx="9144000" cy="5143500" type="screen16x9"/>
  <p:notesSz cx="6858000" cy="9144000"/>
  <p:embeddedFontLst>
    <p:embeddedFont>
      <p:font typeface="Roboto Condensed" panose="020B0604020202020204" charset="0"/>
      <p:regular r:id="rId96"/>
      <p:bold r:id="rId97"/>
      <p:italic r:id="rId98"/>
      <p:boldItalic r:id="rId99"/>
    </p:embeddedFont>
    <p:embeddedFont>
      <p:font typeface="Roboto Condensed Light" panose="020B0604020202020204" charset="0"/>
      <p:regular r:id="rId100"/>
      <p:bold r:id="rId101"/>
      <p:italic r:id="rId102"/>
      <p:boldItalic r:id="rId103"/>
    </p:embeddedFont>
    <p:embeddedFont>
      <p:font typeface="Calibri" panose="020F0502020204030204" pitchFamily="34" charset="0"/>
      <p:regular r:id="rId104"/>
      <p:bold r:id="rId105"/>
      <p:italic r:id="rId106"/>
      <p:boldItalic r:id="rId107"/>
    </p:embeddedFont>
    <p:embeddedFont>
      <p:font typeface="Arvo" panose="020B0604020202020204" charset="0"/>
      <p:regular r:id="rId108"/>
      <p:bold r:id="rId109"/>
      <p:italic r:id="rId110"/>
      <p:boldItalic r:id="rId1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BFCF23-3B69-468F-B69F-88F6DE6A72F2}" styleName="Vidutinis stilius 1 – paryškinima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Šviesus stilius 3 – paryškinima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inis stilius 1 – paryškinima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Vidutinis stilius 4 – paryškinima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94660"/>
  </p:normalViewPr>
  <p:slideViewPr>
    <p:cSldViewPr>
      <p:cViewPr>
        <p:scale>
          <a:sx n="139" d="100"/>
          <a:sy n="139" d="100"/>
        </p:scale>
        <p:origin x="-120"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font" Target="fonts/font12.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8.fntdata"/><Relationship Id="rId108" Type="http://schemas.openxmlformats.org/officeDocument/2006/relationships/font" Target="fonts/font13.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1.fntdata"/><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 Id="rId104"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5.fntdata"/><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5.fntdata"/><Relationship Id="rId105"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latin typeface="Roboto Condensed" panose="020B0604020202020204" charset="0"/>
              <a:ea typeface="Roboto Condensed" panose="020B0604020202020204" charset="0"/>
            </a:rPr>
            <a:t>Pedagogai ir specialistai</a:t>
          </a:r>
          <a:endParaRPr lang="lt-LT" dirty="0">
            <a:latin typeface="Roboto Condensed" panose="020B0604020202020204" charset="0"/>
            <a:ea typeface="Roboto Condensed" panose="020B0604020202020204" charset="0"/>
          </a:endParaRPr>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t-LT" sz="3000" dirty="0" smtClean="0">
              <a:latin typeface="Roboto Condensed" panose="020B0604020202020204" charset="0"/>
              <a:ea typeface="Roboto Condensed" panose="020B0604020202020204" charset="0"/>
            </a:rPr>
            <a:t>44,9</a:t>
          </a:r>
          <a:r>
            <a:rPr lang="lt-LT" sz="3000" dirty="0" smtClean="0">
              <a:latin typeface="Roboto Condensed" panose="020B0604020202020204" charset="0"/>
              <a:ea typeface="Roboto Condensed" panose="020B0604020202020204" charset="0"/>
              <a:sym typeface="Symbol"/>
            </a:rPr>
            <a:t> 3 lygis</a:t>
          </a:r>
          <a:endParaRPr lang="lt-LT" sz="3000" dirty="0" smtClean="0">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576D597F-5826-4235-A694-6C42C359E119}">
      <dgm:prSet phldrT="[Tekstas]"/>
      <dgm:spPr/>
      <dgm:t>
        <a:bodyPr/>
        <a:lstStyle/>
        <a:p>
          <a:r>
            <a:rPr lang="lt-LT" dirty="0" smtClean="0">
              <a:latin typeface="Roboto Condensed" panose="020B0604020202020204" charset="0"/>
              <a:ea typeface="Roboto Condensed" panose="020B0604020202020204" charset="0"/>
            </a:rPr>
            <a:t>Tėvai</a:t>
          </a:r>
          <a:endParaRPr lang="lt-LT" dirty="0">
            <a:latin typeface="Roboto Condensed" panose="020B0604020202020204" charset="0"/>
            <a:ea typeface="Roboto Condensed" panose="020B0604020202020204" charset="0"/>
          </a:endParaRPr>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rPr>
            <a:t>89,5</a:t>
          </a:r>
          <a:r>
            <a:rPr lang="lt-LT" b="0" dirty="0" smtClean="0">
              <a:solidFill>
                <a:schemeClr val="tx1"/>
              </a:solidFill>
              <a:latin typeface="Roboto Condensed" panose="020B0604020202020204" charset="0"/>
              <a:ea typeface="Roboto Condensed" panose="020B0604020202020204" charset="0"/>
              <a:sym typeface="Symbol"/>
            </a:rPr>
            <a:t>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dirty="0" smtClean="0">
              <a:latin typeface="Roboto Condensed" panose="020B0604020202020204" charset="0"/>
              <a:ea typeface="Roboto Condensed" panose="020B0604020202020204" charset="0"/>
            </a:rPr>
            <a:t>10,5</a:t>
          </a:r>
          <a:r>
            <a:rPr lang="lt-LT" dirty="0" smtClean="0">
              <a:latin typeface="Roboto Condensed" panose="020B0604020202020204" charset="0"/>
              <a:ea typeface="Roboto Condensed" panose="020B0604020202020204" charset="0"/>
              <a:sym typeface="Symbol"/>
            </a:rPr>
            <a:t> 2 lygis</a:t>
          </a:r>
          <a:endParaRPr lang="lt-LT"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2A1D552F-DE61-4CFA-9E6D-C72E419F371E}">
      <dgm:prSet phldrT="[Tekstas]"/>
      <dgm:spPr/>
      <dgm:t>
        <a:bodyPr/>
        <a:lstStyle/>
        <a:p>
          <a:pPr marL="285750" indent="0" defTabSz="1333500">
            <a:lnSpc>
              <a:spcPct val="90000"/>
            </a:lnSpc>
            <a:spcBef>
              <a:spcPct val="0"/>
            </a:spcBef>
            <a:spcAft>
              <a:spcPct val="15000"/>
            </a:spcAft>
            <a:buNone/>
          </a:pPr>
          <a:endParaRPr lang="lt-LT" sz="2000" dirty="0">
            <a:latin typeface="Roboto Condensed" panose="020B0604020202020204" charset="0"/>
            <a:ea typeface="Roboto Condensed" panose="020B0604020202020204" charset="0"/>
          </a:endParaRPr>
        </a:p>
      </dgm:t>
    </dgm:pt>
    <dgm:pt modelId="{3D02B97F-47C5-4131-9D4A-51ADA460B2C1}" type="sibTrans" cxnId="{74A610F2-870A-4A3F-8B02-BB382AF44E3C}">
      <dgm:prSet/>
      <dgm:spPr/>
      <dgm:t>
        <a:bodyPr/>
        <a:lstStyle/>
        <a:p>
          <a:endParaRPr lang="lt-LT"/>
        </a:p>
      </dgm:t>
    </dgm:pt>
    <dgm:pt modelId="{03B4B43A-18B6-4F39-980C-2CDD579419F1}" type="parTrans" cxnId="{74A610F2-870A-4A3F-8B02-BB382AF44E3C}">
      <dgm:prSet/>
      <dgm:spPr/>
      <dgm:t>
        <a:bodyPr/>
        <a:lstStyle/>
        <a:p>
          <a:endParaRPr lang="lt-LT"/>
        </a:p>
      </dgm:t>
    </dgm:pt>
    <dgm:pt modelId="{A50F6B22-8830-423D-9155-A612ABFA8A0B}">
      <dgm:prSet phldrT="[Tekstas]"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lt-LT" sz="3000" dirty="0" smtClean="0">
              <a:latin typeface="Roboto Condensed" panose="020B0604020202020204" charset="0"/>
              <a:ea typeface="Roboto Condensed" panose="020B0604020202020204" charset="0"/>
            </a:rPr>
            <a:t>55,1</a:t>
          </a:r>
          <a:r>
            <a:rPr lang="lt-LT" sz="3000" dirty="0" smtClean="0">
              <a:latin typeface="Roboto Condensed" panose="020B0604020202020204" charset="0"/>
              <a:ea typeface="Roboto Condensed" panose="020B0604020202020204" charset="0"/>
              <a:sym typeface="Symbol"/>
            </a:rPr>
            <a:t> 2 lygis</a:t>
          </a:r>
          <a:endParaRPr lang="lt-LT" sz="3000" dirty="0" smtClean="0">
            <a:latin typeface="Roboto Condensed" panose="020B0604020202020204" charset="0"/>
            <a:ea typeface="Roboto Condensed" panose="020B0604020202020204" charset="0"/>
          </a:endParaRPr>
        </a:p>
      </dgm:t>
    </dgm:pt>
    <dgm:pt modelId="{371B5B8C-8330-44EB-A944-D6290FBE5D0C}" type="parTrans" cxnId="{A1B7AE18-D132-4C91-8EF9-BABCE19BD29B}">
      <dgm:prSet/>
      <dgm:spPr/>
      <dgm:t>
        <a:bodyPr/>
        <a:lstStyle/>
        <a:p>
          <a:endParaRPr lang="lt-LT"/>
        </a:p>
      </dgm:t>
    </dgm:pt>
    <dgm:pt modelId="{39A2DA3F-2FA9-44A2-9BF9-013F623285C8}" type="sibTrans" cxnId="{A1B7AE18-D132-4C91-8EF9-BABCE19BD29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3776" custScaleY="62724"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220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2394" custScaleY="60899" custLinFactNeighborX="-3842"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2546" custScaleY="71278" custLinFactNeighborX="-2622" custLinFactNeighborY="-997">
        <dgm:presLayoutVars>
          <dgm:bulletEnabled val="1"/>
        </dgm:presLayoutVars>
      </dgm:prSet>
      <dgm:spPr/>
      <dgm:t>
        <a:bodyPr/>
        <a:lstStyle/>
        <a:p>
          <a:endParaRPr lang="lt-LT"/>
        </a:p>
      </dgm:t>
    </dgm:pt>
  </dgm:ptLst>
  <dgm:cxnLst>
    <dgm:cxn modelId="{E980406B-6477-4F86-B14D-A10AD4DB9DFD}" type="presOf" srcId="{2A1D552F-DE61-4CFA-9E6D-C72E419F371E}" destId="{E7C588ED-4711-4903-9D9D-C2ADAFEDE196}" srcOrd="0" destOrd="2" presId="urn:microsoft.com/office/officeart/2005/8/layout/vList6"/>
    <dgm:cxn modelId="{E22A0BF7-6072-4243-AD29-71676E8B5DF5}" type="presOf" srcId="{4FA88B67-44C5-4621-BECC-7A28764FFEDC}" destId="{B8BF97A4-E5CE-4428-970A-D8D6185A6244}"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E897C1EC-DCF7-4265-AD78-39E5F89D116D}" type="presOf" srcId="{C252D7FE-0F90-4AF5-B62A-42C7F4F54056}" destId="{B8BF97A4-E5CE-4428-970A-D8D6185A6244}" srcOrd="0" destOrd="0" presId="urn:microsoft.com/office/officeart/2005/8/layout/vList6"/>
    <dgm:cxn modelId="{55BF63B0-2458-4285-B9C9-A806B2D7404B}" type="presOf" srcId="{A50F6B22-8830-423D-9155-A612ABFA8A0B}" destId="{E7C588ED-4711-4903-9D9D-C2ADAFEDE196}" srcOrd="0" destOrd="1" presId="urn:microsoft.com/office/officeart/2005/8/layout/vList6"/>
    <dgm:cxn modelId="{11EC1A26-399F-4638-94D1-7F1BA3C095EE}" type="presOf" srcId="{95130689-8797-4530-A43B-1CE619A90982}" destId="{8D584D2F-9151-447D-A556-1979E367CE73}" srcOrd="0" destOrd="0" presId="urn:microsoft.com/office/officeart/2005/8/layout/vList6"/>
    <dgm:cxn modelId="{A1B7AE18-D132-4C91-8EF9-BABCE19BD29B}" srcId="{95130689-8797-4530-A43B-1CE619A90982}" destId="{A50F6B22-8830-423D-9155-A612ABFA8A0B}" srcOrd="1" destOrd="0" parTransId="{371B5B8C-8330-44EB-A944-D6290FBE5D0C}" sibTransId="{39A2DA3F-2FA9-44A2-9BF9-013F623285C8}"/>
    <dgm:cxn modelId="{56942BD2-FCBA-455F-8EE4-B87CB5481064}" type="presOf" srcId="{6D991028-3826-41D7-BD04-638FF229FDD1}" destId="{757C3AEA-6185-4286-9ACC-94D151602D55}" srcOrd="0" destOrd="0" presId="urn:microsoft.com/office/officeart/2005/8/layout/vList6"/>
    <dgm:cxn modelId="{6F0E1457-B25A-49B1-A80F-D9F442858A95}" type="presOf" srcId="{45BB260B-BF6A-419A-9121-99A33C874E74}" destId="{E7C588ED-4711-4903-9D9D-C2ADAFEDE196}" srcOrd="0" destOrd="0" presId="urn:microsoft.com/office/officeart/2005/8/layout/vList6"/>
    <dgm:cxn modelId="{74A610F2-870A-4A3F-8B02-BB382AF44E3C}" srcId="{95130689-8797-4530-A43B-1CE619A90982}" destId="{2A1D552F-DE61-4CFA-9E6D-C72E419F371E}" srcOrd="2" destOrd="0" parTransId="{03B4B43A-18B6-4F39-980C-2CDD579419F1}" sibTransId="{3D02B97F-47C5-4131-9D4A-51ADA460B2C1}"/>
    <dgm:cxn modelId="{7B2EE8E4-9697-4FB5-99C1-E26DFB74F80A}" type="presOf" srcId="{576D597F-5826-4235-A694-6C42C359E119}" destId="{8B1633CA-E27B-4F03-BB99-6AE8680B72A8}"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B26556B6-5806-4E23-98BC-09196B90E94D}" type="presParOf" srcId="{757C3AEA-6185-4286-9ACC-94D151602D55}" destId="{723DAD73-1C59-4FA2-9044-65AEA7762417}" srcOrd="0" destOrd="0" presId="urn:microsoft.com/office/officeart/2005/8/layout/vList6"/>
    <dgm:cxn modelId="{D0E3913C-7A79-4D81-9D31-A198C1B40E77}" type="presParOf" srcId="{723DAD73-1C59-4FA2-9044-65AEA7762417}" destId="{8D584D2F-9151-447D-A556-1979E367CE73}" srcOrd="0" destOrd="0" presId="urn:microsoft.com/office/officeart/2005/8/layout/vList6"/>
    <dgm:cxn modelId="{6D09FDF9-B80F-45B1-9A7B-A73E0441C576}" type="presParOf" srcId="{723DAD73-1C59-4FA2-9044-65AEA7762417}" destId="{E7C588ED-4711-4903-9D9D-C2ADAFEDE196}" srcOrd="1" destOrd="0" presId="urn:microsoft.com/office/officeart/2005/8/layout/vList6"/>
    <dgm:cxn modelId="{3F2BE79B-B3C8-46CE-A7D5-862A5761406D}" type="presParOf" srcId="{757C3AEA-6185-4286-9ACC-94D151602D55}" destId="{E5F0F757-E61A-4A6B-B0A1-AE7E9B059F1E}" srcOrd="1" destOrd="0" presId="urn:microsoft.com/office/officeart/2005/8/layout/vList6"/>
    <dgm:cxn modelId="{0A210947-02B6-4BA5-A00A-3B450C7B6C84}" type="presParOf" srcId="{757C3AEA-6185-4286-9ACC-94D151602D55}" destId="{E0755D6F-8766-4940-85C6-5107FD99ACB9}" srcOrd="2" destOrd="0" presId="urn:microsoft.com/office/officeart/2005/8/layout/vList6"/>
    <dgm:cxn modelId="{5C10832B-E725-42A9-B003-E7844518F96C}" type="presParOf" srcId="{E0755D6F-8766-4940-85C6-5107FD99ACB9}" destId="{8B1633CA-E27B-4F03-BB99-6AE8680B72A8}" srcOrd="0" destOrd="0" presId="urn:microsoft.com/office/officeart/2005/8/layout/vList6"/>
    <dgm:cxn modelId="{8E1FD242-163B-4C21-8460-CC596D00061B}"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49</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49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63,2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36,8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rPr>
            <a:t>2</a:t>
          </a:r>
          <a:r>
            <a:rPr lang="lt-LT" sz="2800" b="0" dirty="0" smtClean="0">
              <a:latin typeface="Roboto Condensed" panose="020B0604020202020204" charset="0"/>
              <a:ea typeface="Roboto Condensed" panose="020B0604020202020204" charset="0"/>
              <a:sym typeface="Symbol"/>
            </a:rPr>
            <a:t>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8AEFB1D3-3590-4E50-A8CC-440E41A8C308}" type="presOf" srcId="{576D597F-5826-4235-A694-6C42C359E119}" destId="{8B1633CA-E27B-4F03-BB99-6AE8680B72A8}"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5251AA5A-32EC-49AC-8D33-2F544B2AB82A}" type="presOf" srcId="{45BB260B-BF6A-419A-9121-99A33C874E74}" destId="{E7C588ED-4711-4903-9D9D-C2ADAFEDE196}" srcOrd="0" destOrd="0" presId="urn:microsoft.com/office/officeart/2005/8/layout/vList6"/>
    <dgm:cxn modelId="{0AC8B48B-A675-47FB-817A-BB3161679A70}" type="presOf" srcId="{C252D7FE-0F90-4AF5-B62A-42C7F4F54056}" destId="{B8BF97A4-E5CE-4428-970A-D8D6185A6244}" srcOrd="0" destOrd="0" presId="urn:microsoft.com/office/officeart/2005/8/layout/vList6"/>
    <dgm:cxn modelId="{68546A59-669D-4EA4-8EE8-48076EF15850}" type="presOf" srcId="{6D991028-3826-41D7-BD04-638FF229FDD1}" destId="{757C3AEA-6185-4286-9ACC-94D151602D55}" srcOrd="0" destOrd="0" presId="urn:microsoft.com/office/officeart/2005/8/layout/vList6"/>
    <dgm:cxn modelId="{D14042F1-DA97-4AE4-B108-36CCD91B658F}" type="presOf" srcId="{95130689-8797-4530-A43B-1CE619A90982}" destId="{8D584D2F-9151-447D-A556-1979E367CE73}" srcOrd="0" destOrd="0" presId="urn:microsoft.com/office/officeart/2005/8/layout/vList6"/>
    <dgm:cxn modelId="{A9E81A75-12D1-4A99-8077-455C5FC13F50}" type="presOf" srcId="{2A1D552F-DE61-4CFA-9E6D-C72E419F371E}" destId="{E7C588ED-4711-4903-9D9D-C2ADAFEDE196}" srcOrd="0" destOrd="1" presId="urn:microsoft.com/office/officeart/2005/8/layout/vList6"/>
    <dgm:cxn modelId="{4117CE60-16C4-4EFE-BEED-542E3BC54D25}" type="presOf" srcId="{DB4110B8-AD00-4412-B7B4-9E041566AAA7}" destId="{E7C588ED-4711-4903-9D9D-C2ADAFEDE196}" srcOrd="0" destOrd="2"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E534A0B2-95D8-44D3-A2B9-952DAFD04D45}" type="presOf" srcId="{4FA88B67-44C5-4621-BECC-7A28764FFEDC}" destId="{B8BF97A4-E5CE-4428-970A-D8D6185A6244}" srcOrd="0" destOrd="1"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180B4A45-3AB1-4E1C-A936-8098F86B42FE}" type="presParOf" srcId="{757C3AEA-6185-4286-9ACC-94D151602D55}" destId="{723DAD73-1C59-4FA2-9044-65AEA7762417}" srcOrd="0" destOrd="0" presId="urn:microsoft.com/office/officeart/2005/8/layout/vList6"/>
    <dgm:cxn modelId="{A2FF47E1-3D99-4321-903D-FDDAAFAF4B4A}" type="presParOf" srcId="{723DAD73-1C59-4FA2-9044-65AEA7762417}" destId="{8D584D2F-9151-447D-A556-1979E367CE73}" srcOrd="0" destOrd="0" presId="urn:microsoft.com/office/officeart/2005/8/layout/vList6"/>
    <dgm:cxn modelId="{68A86064-C9DF-410B-B68C-78BD46584C9F}" type="presParOf" srcId="{723DAD73-1C59-4FA2-9044-65AEA7762417}" destId="{E7C588ED-4711-4903-9D9D-C2ADAFEDE196}" srcOrd="1" destOrd="0" presId="urn:microsoft.com/office/officeart/2005/8/layout/vList6"/>
    <dgm:cxn modelId="{F8232526-0DA1-45A3-90D2-FCD5246FB8E6}" type="presParOf" srcId="{757C3AEA-6185-4286-9ACC-94D151602D55}" destId="{E5F0F757-E61A-4A6B-B0A1-AE7E9B059F1E}" srcOrd="1" destOrd="0" presId="urn:microsoft.com/office/officeart/2005/8/layout/vList6"/>
    <dgm:cxn modelId="{96A18F54-13BA-47EA-BCB1-8285C7008A2D}" type="presParOf" srcId="{757C3AEA-6185-4286-9ACC-94D151602D55}" destId="{E0755D6F-8766-4940-85C6-5107FD99ACB9}" srcOrd="2" destOrd="0" presId="urn:microsoft.com/office/officeart/2005/8/layout/vList6"/>
    <dgm:cxn modelId="{B8876846-6754-4A9B-9C46-D4CBF280CDDD}" type="presParOf" srcId="{E0755D6F-8766-4940-85C6-5107FD99ACB9}" destId="{8B1633CA-E27B-4F03-BB99-6AE8680B72A8}" srcOrd="0" destOrd="0" presId="urn:microsoft.com/office/officeart/2005/8/layout/vList6"/>
    <dgm:cxn modelId="{E5E8C3D4-E99F-472D-988F-FD0003C0A7D9}"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51</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42,9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68,4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31,6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6,1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74A610F2-870A-4A3F-8B02-BB382AF44E3C}" srcId="{95130689-8797-4530-A43B-1CE619A90982}" destId="{2A1D552F-DE61-4CFA-9E6D-C72E419F371E}" srcOrd="1" destOrd="0" parTransId="{03B4B43A-18B6-4F39-980C-2CDD579419F1}" sibTransId="{3D02B97F-47C5-4131-9D4A-51ADA460B2C1}"/>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AEABC024-D534-4970-AD27-8019D9AAE81B}" type="presOf" srcId="{576D597F-5826-4235-A694-6C42C359E119}" destId="{8B1633CA-E27B-4F03-BB99-6AE8680B72A8}" srcOrd="0" destOrd="0" presId="urn:microsoft.com/office/officeart/2005/8/layout/vList6"/>
    <dgm:cxn modelId="{8536A076-188F-4F81-A7AE-828EFC48B01F}" type="presOf" srcId="{DB4110B8-AD00-4412-B7B4-9E041566AAA7}" destId="{E7C588ED-4711-4903-9D9D-C2ADAFEDE196}" srcOrd="0" destOrd="2" presId="urn:microsoft.com/office/officeart/2005/8/layout/vList6"/>
    <dgm:cxn modelId="{C3647055-DB47-4765-98FD-AAD267D49A4B}" type="presOf" srcId="{4FA88B67-44C5-4621-BECC-7A28764FFEDC}" destId="{B8BF97A4-E5CE-4428-970A-D8D6185A6244}" srcOrd="0" destOrd="1" presId="urn:microsoft.com/office/officeart/2005/8/layout/vList6"/>
    <dgm:cxn modelId="{ACAA5D03-2FF8-4D9D-991A-DE48B083EF88}" type="presOf" srcId="{95130689-8797-4530-A43B-1CE619A90982}" destId="{8D584D2F-9151-447D-A556-1979E367CE73}" srcOrd="0" destOrd="0"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55CEB7CB-CC8F-4964-ABDA-A7274B72E9C4}" type="presOf" srcId="{C252D7FE-0F90-4AF5-B62A-42C7F4F54056}" destId="{B8BF97A4-E5CE-4428-970A-D8D6185A6244}" srcOrd="0" destOrd="0" presId="urn:microsoft.com/office/officeart/2005/8/layout/vList6"/>
    <dgm:cxn modelId="{BE62CA14-39EB-44E8-BB0E-31EF73753CF8}" type="presOf" srcId="{2A1D552F-DE61-4CFA-9E6D-C72E419F371E}" destId="{E7C588ED-4711-4903-9D9D-C2ADAFEDE196}" srcOrd="0" destOrd="1" presId="urn:microsoft.com/office/officeart/2005/8/layout/vList6"/>
    <dgm:cxn modelId="{7D1582FE-33F9-4E4F-A3A2-5CE43746C3DA}" type="presOf" srcId="{45BB260B-BF6A-419A-9121-99A33C874E74}" destId="{E7C588ED-4711-4903-9D9D-C2ADAFEDE196}" srcOrd="0" destOrd="0" presId="urn:microsoft.com/office/officeart/2005/8/layout/vList6"/>
    <dgm:cxn modelId="{D161DD1D-B4F5-4BB6-AE6A-58AD4422DF29}" type="presOf" srcId="{6D991028-3826-41D7-BD04-638FF229FDD1}" destId="{757C3AEA-6185-4286-9ACC-94D151602D55}"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AA024C04-67B4-4815-A218-C2CE1AAA7306}" srcId="{95130689-8797-4530-A43B-1CE619A90982}" destId="{45BB260B-BF6A-419A-9121-99A33C874E74}" srcOrd="0" destOrd="0" parTransId="{FA3BCB46-DAB8-4676-9B8B-1B5105BA4420}" sibTransId="{5136025A-BBC0-491F-A5FB-38048DB5F3C7}"/>
    <dgm:cxn modelId="{1125AA6F-A334-4095-A890-A8E1EBFC0319}" srcId="{576D597F-5826-4235-A694-6C42C359E119}" destId="{4FA88B67-44C5-4621-BECC-7A28764FFEDC}" srcOrd="1" destOrd="0" parTransId="{7ABEE9D7-24B8-4CE3-AA64-435EB10CE6DE}" sibTransId="{796C1FF8-33D0-4311-86D2-E748F0CC1831}"/>
    <dgm:cxn modelId="{5BAA0FD4-CD27-44BB-8E5B-73F5EABC0AF7}" type="presParOf" srcId="{757C3AEA-6185-4286-9ACC-94D151602D55}" destId="{723DAD73-1C59-4FA2-9044-65AEA7762417}" srcOrd="0" destOrd="0" presId="urn:microsoft.com/office/officeart/2005/8/layout/vList6"/>
    <dgm:cxn modelId="{A231B6B2-2F12-4A67-B354-5C43784DCFD3}" type="presParOf" srcId="{723DAD73-1C59-4FA2-9044-65AEA7762417}" destId="{8D584D2F-9151-447D-A556-1979E367CE73}" srcOrd="0" destOrd="0" presId="urn:microsoft.com/office/officeart/2005/8/layout/vList6"/>
    <dgm:cxn modelId="{B327AEC3-B102-4828-AD92-B4B7240F6BAF}" type="presParOf" srcId="{723DAD73-1C59-4FA2-9044-65AEA7762417}" destId="{E7C588ED-4711-4903-9D9D-C2ADAFEDE196}" srcOrd="1" destOrd="0" presId="urn:microsoft.com/office/officeart/2005/8/layout/vList6"/>
    <dgm:cxn modelId="{1D58E91F-B0AF-4298-BF48-444C2BD391FA}" type="presParOf" srcId="{757C3AEA-6185-4286-9ACC-94D151602D55}" destId="{E5F0F757-E61A-4A6B-B0A1-AE7E9B059F1E}" srcOrd="1" destOrd="0" presId="urn:microsoft.com/office/officeart/2005/8/layout/vList6"/>
    <dgm:cxn modelId="{3DB9DD24-5E42-491A-8296-297C41BA79A1}" type="presParOf" srcId="{757C3AEA-6185-4286-9ACC-94D151602D55}" destId="{E0755D6F-8766-4940-85C6-5107FD99ACB9}" srcOrd="2" destOrd="0" presId="urn:microsoft.com/office/officeart/2005/8/layout/vList6"/>
    <dgm:cxn modelId="{41E5424E-E9E1-4B09-B1BF-B3CF482EA469}" type="presParOf" srcId="{E0755D6F-8766-4940-85C6-5107FD99ACB9}" destId="{8B1633CA-E27B-4F03-BB99-6AE8680B72A8}" srcOrd="0" destOrd="0" presId="urn:microsoft.com/office/officeart/2005/8/layout/vList6"/>
    <dgm:cxn modelId="{573789D5-21C9-44A2-AC7E-D23134C81BB1}"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63,3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36,7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78,9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21,1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1125AA6F-A334-4095-A890-A8E1EBFC0319}" srcId="{576D597F-5826-4235-A694-6C42C359E119}" destId="{4FA88B67-44C5-4621-BECC-7A28764FFEDC}" srcOrd="1" destOrd="0" parTransId="{7ABEE9D7-24B8-4CE3-AA64-435EB10CE6DE}" sibTransId="{796C1FF8-33D0-4311-86D2-E748F0CC1831}"/>
    <dgm:cxn modelId="{F8B95F91-C94F-4A1D-9299-76C4D4A0585A}" type="presOf" srcId="{45BB260B-BF6A-419A-9121-99A33C874E74}" destId="{E7C588ED-4711-4903-9D9D-C2ADAFEDE196}" srcOrd="0" destOrd="0" presId="urn:microsoft.com/office/officeart/2005/8/layout/vList6"/>
    <dgm:cxn modelId="{EA10D6AC-D271-4DFB-8B8A-DF651586D3E7}" type="presOf" srcId="{2A1D552F-DE61-4CFA-9E6D-C72E419F371E}" destId="{E7C588ED-4711-4903-9D9D-C2ADAFEDE196}" srcOrd="0" destOrd="1" presId="urn:microsoft.com/office/officeart/2005/8/layout/vList6"/>
    <dgm:cxn modelId="{EE0960CF-CED1-4017-8AB0-1255909E4FAC}" type="presOf" srcId="{C252D7FE-0F90-4AF5-B62A-42C7F4F54056}" destId="{B8BF97A4-E5CE-4428-970A-D8D6185A6244}"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706689CF-4D07-41D2-B53B-9F1235EFA92E}" type="presOf" srcId="{6D991028-3826-41D7-BD04-638FF229FDD1}" destId="{757C3AEA-6185-4286-9ACC-94D151602D55}"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38B50F69-28B3-45FC-A37A-57DA9C44A825}" srcId="{6D991028-3826-41D7-BD04-638FF229FDD1}" destId="{576D597F-5826-4235-A694-6C42C359E119}" srcOrd="1" destOrd="0" parTransId="{07F9D0B2-0492-4081-B538-D15930884AB2}" sibTransId="{0034A0D8-9F0B-400A-8D4C-70B7F987624A}"/>
    <dgm:cxn modelId="{084E71A4-B984-49B8-A054-C0CE9ED0C804}" srcId="{6D991028-3826-41D7-BD04-638FF229FDD1}" destId="{95130689-8797-4530-A43B-1CE619A90982}" srcOrd="0" destOrd="0" parTransId="{7EC9DB00-3DED-4464-B5B8-B0A9A3D3A317}" sibTransId="{FC66E555-9EC3-42B0-B984-4281E7A9CC0A}"/>
    <dgm:cxn modelId="{9227FFA2-156E-492C-9DEE-139637080499}" type="presOf" srcId="{4FA88B67-44C5-4621-BECC-7A28764FFEDC}" destId="{B8BF97A4-E5CE-4428-970A-D8D6185A6244}" srcOrd="0" destOrd="1" presId="urn:microsoft.com/office/officeart/2005/8/layout/vList6"/>
    <dgm:cxn modelId="{B87820B2-F2ED-4607-8025-30298F4884A4}" type="presOf" srcId="{95130689-8797-4530-A43B-1CE619A90982}" destId="{8D584D2F-9151-447D-A556-1979E367CE73}" srcOrd="0" destOrd="0" presId="urn:microsoft.com/office/officeart/2005/8/layout/vList6"/>
    <dgm:cxn modelId="{858E502F-C8BF-485A-A8E6-109A91AFDA1D}" type="presOf" srcId="{576D597F-5826-4235-A694-6C42C359E119}" destId="{8B1633CA-E27B-4F03-BB99-6AE8680B72A8}" srcOrd="0" destOrd="0" presId="urn:microsoft.com/office/officeart/2005/8/layout/vList6"/>
    <dgm:cxn modelId="{DF776A2A-F0BE-4CDD-B3CA-04CAA64595A5}" type="presParOf" srcId="{757C3AEA-6185-4286-9ACC-94D151602D55}" destId="{723DAD73-1C59-4FA2-9044-65AEA7762417}" srcOrd="0" destOrd="0" presId="urn:microsoft.com/office/officeart/2005/8/layout/vList6"/>
    <dgm:cxn modelId="{72B9C2EE-F7F3-4C31-85AF-2C842EECA4AB}" type="presParOf" srcId="{723DAD73-1C59-4FA2-9044-65AEA7762417}" destId="{8D584D2F-9151-447D-A556-1979E367CE73}" srcOrd="0" destOrd="0" presId="urn:microsoft.com/office/officeart/2005/8/layout/vList6"/>
    <dgm:cxn modelId="{C7E0E64C-E696-4D60-9CEC-97FD2D5D0FB2}" type="presParOf" srcId="{723DAD73-1C59-4FA2-9044-65AEA7762417}" destId="{E7C588ED-4711-4903-9D9D-C2ADAFEDE196}" srcOrd="1" destOrd="0" presId="urn:microsoft.com/office/officeart/2005/8/layout/vList6"/>
    <dgm:cxn modelId="{E8CB8D9B-C506-4A25-A050-FD742B4D0867}" type="presParOf" srcId="{757C3AEA-6185-4286-9ACC-94D151602D55}" destId="{E5F0F757-E61A-4A6B-B0A1-AE7E9B059F1E}" srcOrd="1" destOrd="0" presId="urn:microsoft.com/office/officeart/2005/8/layout/vList6"/>
    <dgm:cxn modelId="{7BA93679-8AD0-41C5-B04E-653A05570DA6}" type="presParOf" srcId="{757C3AEA-6185-4286-9ACC-94D151602D55}" destId="{E0755D6F-8766-4940-85C6-5107FD99ACB9}" srcOrd="2" destOrd="0" presId="urn:microsoft.com/office/officeart/2005/8/layout/vList6"/>
    <dgm:cxn modelId="{16A1F3DD-FB5E-4CC0-BFD9-274FEB14FEF1}" type="presParOf" srcId="{E0755D6F-8766-4940-85C6-5107FD99ACB9}" destId="{8B1633CA-E27B-4F03-BB99-6AE8680B72A8}" srcOrd="0" destOrd="0" presId="urn:microsoft.com/office/officeart/2005/8/layout/vList6"/>
    <dgm:cxn modelId="{BDF6FF9A-52D1-4AB4-9868-B11BA03FAB08}"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22,4</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65,3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52,6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47,4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12,2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6E3622D9-29DD-4708-B60A-FB2ED7D70884}" type="presOf" srcId="{2A1D552F-DE61-4CFA-9E6D-C72E419F371E}" destId="{E7C588ED-4711-4903-9D9D-C2ADAFEDE196}"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9FF220F6-BE5A-4F1E-ACA8-ABC8B707965A}" type="presOf" srcId="{95130689-8797-4530-A43B-1CE619A90982}" destId="{8D584D2F-9151-447D-A556-1979E367CE73}"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B2A66BFC-CF93-4489-A6ED-6CAE5582DB0D}" type="presOf" srcId="{45BB260B-BF6A-419A-9121-99A33C874E74}" destId="{E7C588ED-4711-4903-9D9D-C2ADAFEDE196}"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9C8699D5-A0E8-41D7-BE38-683DE9A0439C}" type="presOf" srcId="{DB4110B8-AD00-4412-B7B4-9E041566AAA7}" destId="{E7C588ED-4711-4903-9D9D-C2ADAFEDE196}" srcOrd="0" destOrd="2"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41F58EE6-5C8C-4535-850A-620B872F9C05}" type="presOf" srcId="{4FA88B67-44C5-4621-BECC-7A28764FFEDC}" destId="{B8BF97A4-E5CE-4428-970A-D8D6185A6244}"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E34F08B0-26C4-46FE-BDD8-4DF3A842DECA}" type="presOf" srcId="{C252D7FE-0F90-4AF5-B62A-42C7F4F54056}" destId="{B8BF97A4-E5CE-4428-970A-D8D6185A6244}" srcOrd="0" destOrd="0" presId="urn:microsoft.com/office/officeart/2005/8/layout/vList6"/>
    <dgm:cxn modelId="{B21A0E37-50F2-4190-82ED-B27F9FCB6F05}" type="presOf" srcId="{6D991028-3826-41D7-BD04-638FF229FDD1}" destId="{757C3AEA-6185-4286-9ACC-94D151602D55}" srcOrd="0" destOrd="0" presId="urn:microsoft.com/office/officeart/2005/8/layout/vList6"/>
    <dgm:cxn modelId="{A0D07A2D-F1BD-4E12-9E73-579BAEC93707}" type="presOf" srcId="{576D597F-5826-4235-A694-6C42C359E119}" destId="{8B1633CA-E27B-4F03-BB99-6AE8680B72A8}"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746A562B-4D12-4ABF-9C00-96FA3B758F63}" type="presParOf" srcId="{757C3AEA-6185-4286-9ACC-94D151602D55}" destId="{723DAD73-1C59-4FA2-9044-65AEA7762417}" srcOrd="0" destOrd="0" presId="urn:microsoft.com/office/officeart/2005/8/layout/vList6"/>
    <dgm:cxn modelId="{28E0FCE3-F6B1-469E-8D4C-541A8A1DFCF3}" type="presParOf" srcId="{723DAD73-1C59-4FA2-9044-65AEA7762417}" destId="{8D584D2F-9151-447D-A556-1979E367CE73}" srcOrd="0" destOrd="0" presId="urn:microsoft.com/office/officeart/2005/8/layout/vList6"/>
    <dgm:cxn modelId="{E48D24A6-39D6-4512-9561-C62F77DFDD06}" type="presParOf" srcId="{723DAD73-1C59-4FA2-9044-65AEA7762417}" destId="{E7C588ED-4711-4903-9D9D-C2ADAFEDE196}" srcOrd="1" destOrd="0" presId="urn:microsoft.com/office/officeart/2005/8/layout/vList6"/>
    <dgm:cxn modelId="{F664A609-973F-4514-A69C-6CC8187BEE6D}" type="presParOf" srcId="{757C3AEA-6185-4286-9ACC-94D151602D55}" destId="{E5F0F757-E61A-4A6B-B0A1-AE7E9B059F1E}" srcOrd="1" destOrd="0" presId="urn:microsoft.com/office/officeart/2005/8/layout/vList6"/>
    <dgm:cxn modelId="{F965C875-1511-41AB-8DE9-56C910832DF4}" type="presParOf" srcId="{757C3AEA-6185-4286-9ACC-94D151602D55}" destId="{E0755D6F-8766-4940-85C6-5107FD99ACB9}" srcOrd="2" destOrd="0" presId="urn:microsoft.com/office/officeart/2005/8/layout/vList6"/>
    <dgm:cxn modelId="{7C1EF1F2-780D-48C6-ADDD-D85EA6EE33F4}" type="presParOf" srcId="{E0755D6F-8766-4940-85C6-5107FD99ACB9}" destId="{8B1633CA-E27B-4F03-BB99-6AE8680B72A8}" srcOrd="0" destOrd="0" presId="urn:microsoft.com/office/officeart/2005/8/layout/vList6"/>
    <dgm:cxn modelId="{84098AEB-7A5C-4858-9333-F5AE7AADD2A6}"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40,8</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57,1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68,4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31,6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59022B94-A0C4-4307-9FCD-744A2C8A8905}" type="presOf" srcId="{2A1D552F-DE61-4CFA-9E6D-C72E419F371E}" destId="{E7C588ED-4711-4903-9D9D-C2ADAFEDE196}"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9A9ED2D-2683-478A-B5C6-4BFC67E6D769}" type="presOf" srcId="{45BB260B-BF6A-419A-9121-99A33C874E74}" destId="{E7C588ED-4711-4903-9D9D-C2ADAFEDE196}"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4C8518DA-C828-401C-97F0-08D0D0FB50BD}" type="presOf" srcId="{DB4110B8-AD00-4412-B7B4-9E041566AAA7}" destId="{E7C588ED-4711-4903-9D9D-C2ADAFEDE196}" srcOrd="0" destOrd="2"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8D553401-00D7-4143-A20E-681890261238}" type="presOf" srcId="{576D597F-5826-4235-A694-6C42C359E119}" destId="{8B1633CA-E27B-4F03-BB99-6AE8680B72A8}"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100429A8-61A2-4AE8-A80B-EEA5BF96EBB9}" type="presOf" srcId="{6D991028-3826-41D7-BD04-638FF229FDD1}" destId="{757C3AEA-6185-4286-9ACC-94D151602D55}" srcOrd="0" destOrd="0" presId="urn:microsoft.com/office/officeart/2005/8/layout/vList6"/>
    <dgm:cxn modelId="{5B6E4D9E-0D96-407E-A51D-87B4307DDD2B}" type="presOf" srcId="{4FA88B67-44C5-4621-BECC-7A28764FFEDC}" destId="{B8BF97A4-E5CE-4428-970A-D8D6185A6244}" srcOrd="0" destOrd="1" presId="urn:microsoft.com/office/officeart/2005/8/layout/vList6"/>
    <dgm:cxn modelId="{1FF5C6C9-CDA0-42B1-8F80-F8687ADC564D}" type="presOf" srcId="{C252D7FE-0F90-4AF5-B62A-42C7F4F54056}" destId="{B8BF97A4-E5CE-4428-970A-D8D6185A6244}"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5226F2CF-0F47-43A7-A674-20EAFDD2B545}" type="presOf" srcId="{95130689-8797-4530-A43B-1CE619A90982}" destId="{8D584D2F-9151-447D-A556-1979E367CE73}"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C32216B5-6C06-41CB-BAB3-3AA364F76829}" type="presParOf" srcId="{757C3AEA-6185-4286-9ACC-94D151602D55}" destId="{723DAD73-1C59-4FA2-9044-65AEA7762417}" srcOrd="0" destOrd="0" presId="urn:microsoft.com/office/officeart/2005/8/layout/vList6"/>
    <dgm:cxn modelId="{AA976A68-E524-4111-9593-82F3920B1396}" type="presParOf" srcId="{723DAD73-1C59-4FA2-9044-65AEA7762417}" destId="{8D584D2F-9151-447D-A556-1979E367CE73}" srcOrd="0" destOrd="0" presId="urn:microsoft.com/office/officeart/2005/8/layout/vList6"/>
    <dgm:cxn modelId="{893D6103-CFDB-4A0C-96DC-55AD0322BEAD}" type="presParOf" srcId="{723DAD73-1C59-4FA2-9044-65AEA7762417}" destId="{E7C588ED-4711-4903-9D9D-C2ADAFEDE196}" srcOrd="1" destOrd="0" presId="urn:microsoft.com/office/officeart/2005/8/layout/vList6"/>
    <dgm:cxn modelId="{C1B9F6C2-1387-47F5-AB4A-5AAD00E1287A}" type="presParOf" srcId="{757C3AEA-6185-4286-9ACC-94D151602D55}" destId="{E5F0F757-E61A-4A6B-B0A1-AE7E9B059F1E}" srcOrd="1" destOrd="0" presId="urn:microsoft.com/office/officeart/2005/8/layout/vList6"/>
    <dgm:cxn modelId="{9490BF73-7AA0-483D-BF50-3DAFEDE2EF20}" type="presParOf" srcId="{757C3AEA-6185-4286-9ACC-94D151602D55}" destId="{E0755D6F-8766-4940-85C6-5107FD99ACB9}" srcOrd="2" destOrd="0" presId="urn:microsoft.com/office/officeart/2005/8/layout/vList6"/>
    <dgm:cxn modelId="{4ED1D64E-1B49-4CEE-82AA-CAA49DFEBAEF}" type="presParOf" srcId="{E0755D6F-8766-4940-85C6-5107FD99ACB9}" destId="{8B1633CA-E27B-4F03-BB99-6AE8680B72A8}" srcOrd="0" destOrd="0" presId="urn:microsoft.com/office/officeart/2005/8/layout/vList6"/>
    <dgm:cxn modelId="{F0080991-6516-4E3B-833A-784123C55BCC}"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51</a:t>
          </a:r>
          <a:r>
            <a:rPr lang="lt-LT" sz="2800" b="0" dirty="0" smtClean="0">
              <a:latin typeface="Roboto Condensed" panose="020B0604020202020204" charset="0"/>
              <a:ea typeface="Roboto Condensed" panose="020B0604020202020204" charset="0"/>
              <a:sym typeface="Symbol"/>
            </a:rPr>
            <a:t></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44,9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06CECD99-2A16-4303-8CED-DDC27E440DAA}" type="presOf" srcId="{2A1D552F-DE61-4CFA-9E6D-C72E419F371E}" destId="{E7C588ED-4711-4903-9D9D-C2ADAFEDE196}"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A8787924-EB85-4536-AF95-B98C65533223}" type="presOf" srcId="{6D991028-3826-41D7-BD04-638FF229FDD1}" destId="{757C3AEA-6185-4286-9ACC-94D151602D55}" srcOrd="0" destOrd="0" presId="urn:microsoft.com/office/officeart/2005/8/layout/vList6"/>
    <dgm:cxn modelId="{6D33A0B0-CF16-4E6C-868F-599562C1ED8C}" type="presOf" srcId="{C252D7FE-0F90-4AF5-B62A-42C7F4F54056}" destId="{B8BF97A4-E5CE-4428-970A-D8D6185A6244}" srcOrd="0" destOrd="0" presId="urn:microsoft.com/office/officeart/2005/8/layout/vList6"/>
    <dgm:cxn modelId="{1C404820-4E3A-4C31-8548-201C4C7632F4}" type="presOf" srcId="{4FA88B67-44C5-4621-BECC-7A28764FFEDC}" destId="{B8BF97A4-E5CE-4428-970A-D8D6185A6244}" srcOrd="0" destOrd="1"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9CF2422F-6EDB-4C7B-AF2B-F057E1ADF9CF}" type="presOf" srcId="{576D597F-5826-4235-A694-6C42C359E119}" destId="{8B1633CA-E27B-4F03-BB99-6AE8680B72A8}" srcOrd="0" destOrd="0" presId="urn:microsoft.com/office/officeart/2005/8/layout/vList6"/>
    <dgm:cxn modelId="{97EF67E3-9FAE-4E7A-A484-378929FEFD3F}" type="presOf" srcId="{95130689-8797-4530-A43B-1CE619A90982}" destId="{8D584D2F-9151-447D-A556-1979E367CE73}"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020318B2-C336-4CBD-AD6F-402791FF71EA}" type="presOf" srcId="{DB4110B8-AD00-4412-B7B4-9E041566AAA7}" destId="{E7C588ED-4711-4903-9D9D-C2ADAFEDE196}" srcOrd="0" destOrd="2"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770401A2-8474-4FE5-8AD8-C2AB02669051}" type="presOf" srcId="{45BB260B-BF6A-419A-9121-99A33C874E74}" destId="{E7C588ED-4711-4903-9D9D-C2ADAFEDE196}" srcOrd="0" destOrd="0" presId="urn:microsoft.com/office/officeart/2005/8/layout/vList6"/>
    <dgm:cxn modelId="{EAC73B03-2C38-4485-B876-F18DFEDD71F2}" type="presParOf" srcId="{757C3AEA-6185-4286-9ACC-94D151602D55}" destId="{723DAD73-1C59-4FA2-9044-65AEA7762417}" srcOrd="0" destOrd="0" presId="urn:microsoft.com/office/officeart/2005/8/layout/vList6"/>
    <dgm:cxn modelId="{F945BB3B-C20A-42F2-920F-233FD4B3BAD5}" type="presParOf" srcId="{723DAD73-1C59-4FA2-9044-65AEA7762417}" destId="{8D584D2F-9151-447D-A556-1979E367CE73}" srcOrd="0" destOrd="0" presId="urn:microsoft.com/office/officeart/2005/8/layout/vList6"/>
    <dgm:cxn modelId="{9CE63B9D-6477-42D5-9402-8FF92B6CE648}" type="presParOf" srcId="{723DAD73-1C59-4FA2-9044-65AEA7762417}" destId="{E7C588ED-4711-4903-9D9D-C2ADAFEDE196}" srcOrd="1" destOrd="0" presId="urn:microsoft.com/office/officeart/2005/8/layout/vList6"/>
    <dgm:cxn modelId="{02A66E09-01C6-4636-A628-8C8E9E49DC9F}" type="presParOf" srcId="{757C3AEA-6185-4286-9ACC-94D151602D55}" destId="{E5F0F757-E61A-4A6B-B0A1-AE7E9B059F1E}" srcOrd="1" destOrd="0" presId="urn:microsoft.com/office/officeart/2005/8/layout/vList6"/>
    <dgm:cxn modelId="{FD005CC5-A029-4661-83A5-037F1E80F8E0}" type="presParOf" srcId="{757C3AEA-6185-4286-9ACC-94D151602D55}" destId="{E0755D6F-8766-4940-85C6-5107FD99ACB9}" srcOrd="2" destOrd="0" presId="urn:microsoft.com/office/officeart/2005/8/layout/vList6"/>
    <dgm:cxn modelId="{2FA29A23-19C6-4B4E-B243-0CC42E869B9F}" type="presParOf" srcId="{E0755D6F-8766-4940-85C6-5107FD99ACB9}" destId="{8B1633CA-E27B-4F03-BB99-6AE8680B72A8}" srcOrd="0" destOrd="0" presId="urn:microsoft.com/office/officeart/2005/8/layout/vList6"/>
    <dgm:cxn modelId="{2BAFAB7A-BFE9-4A8B-A543-B8ED5AE50DFD}"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42,9</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46,9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10,2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F6D981FA-C1D5-49F3-A550-8B5ACA5936CC}" type="presOf" srcId="{95130689-8797-4530-A43B-1CE619A90982}" destId="{8D584D2F-9151-447D-A556-1979E367CE73}" srcOrd="0" destOrd="0" presId="urn:microsoft.com/office/officeart/2005/8/layout/vList6"/>
    <dgm:cxn modelId="{AE69B792-32EE-4832-805F-0217CC439EF8}" type="presOf" srcId="{DB4110B8-AD00-4412-B7B4-9E041566AAA7}" destId="{E7C588ED-4711-4903-9D9D-C2ADAFEDE196}" srcOrd="0" destOrd="2" presId="urn:microsoft.com/office/officeart/2005/8/layout/vList6"/>
    <dgm:cxn modelId="{B77DF6B4-53BA-41EE-B797-A28483B8632E}" type="presOf" srcId="{2A1D552F-DE61-4CFA-9E6D-C72E419F371E}" destId="{E7C588ED-4711-4903-9D9D-C2ADAFEDE196}" srcOrd="0" destOrd="1"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209E444D-E15A-424D-AF9A-6DD70433B5E4}" type="presOf" srcId="{6D991028-3826-41D7-BD04-638FF229FDD1}" destId="{757C3AEA-6185-4286-9ACC-94D151602D55}" srcOrd="0" destOrd="0" presId="urn:microsoft.com/office/officeart/2005/8/layout/vList6"/>
    <dgm:cxn modelId="{691DEB32-EF86-452A-A264-1A33B8FCF40A}" type="presOf" srcId="{C252D7FE-0F90-4AF5-B62A-42C7F4F54056}" destId="{B8BF97A4-E5CE-4428-970A-D8D6185A6244}" srcOrd="0" destOrd="0" presId="urn:microsoft.com/office/officeart/2005/8/layout/vList6"/>
    <dgm:cxn modelId="{B30F579B-2C49-4A9F-9D47-793B7535B6B1}" type="presOf" srcId="{4FA88B67-44C5-4621-BECC-7A28764FFEDC}" destId="{B8BF97A4-E5CE-4428-970A-D8D6185A6244}"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1125AA6F-A334-4095-A890-A8E1EBFC0319}" srcId="{576D597F-5826-4235-A694-6C42C359E119}" destId="{4FA88B67-44C5-4621-BECC-7A28764FFEDC}" srcOrd="1" destOrd="0" parTransId="{7ABEE9D7-24B8-4CE3-AA64-435EB10CE6DE}" sibTransId="{796C1FF8-33D0-4311-86D2-E748F0CC1831}"/>
    <dgm:cxn modelId="{3D133933-7329-4103-9130-8C06E1CB2252}" type="presOf" srcId="{45BB260B-BF6A-419A-9121-99A33C874E74}" destId="{E7C588ED-4711-4903-9D9D-C2ADAFEDE196}" srcOrd="0" destOrd="0" presId="urn:microsoft.com/office/officeart/2005/8/layout/vList6"/>
    <dgm:cxn modelId="{D241A36F-3075-4E35-9BEC-3594B319ABD0}" type="presOf" srcId="{576D597F-5826-4235-A694-6C42C359E119}" destId="{8B1633CA-E27B-4F03-BB99-6AE8680B72A8}" srcOrd="0" destOrd="0" presId="urn:microsoft.com/office/officeart/2005/8/layout/vList6"/>
    <dgm:cxn modelId="{68DFB5EC-6C59-4AB5-816E-8697F274A443}" type="presParOf" srcId="{757C3AEA-6185-4286-9ACC-94D151602D55}" destId="{723DAD73-1C59-4FA2-9044-65AEA7762417}" srcOrd="0" destOrd="0" presId="urn:microsoft.com/office/officeart/2005/8/layout/vList6"/>
    <dgm:cxn modelId="{68B6AF2F-EFA4-405D-A616-CFD2F7B3877A}" type="presParOf" srcId="{723DAD73-1C59-4FA2-9044-65AEA7762417}" destId="{8D584D2F-9151-447D-A556-1979E367CE73}" srcOrd="0" destOrd="0" presId="urn:microsoft.com/office/officeart/2005/8/layout/vList6"/>
    <dgm:cxn modelId="{D4CDF062-2514-4AD2-A5E9-5FB205E3CEA2}" type="presParOf" srcId="{723DAD73-1C59-4FA2-9044-65AEA7762417}" destId="{E7C588ED-4711-4903-9D9D-C2ADAFEDE196}" srcOrd="1" destOrd="0" presId="urn:microsoft.com/office/officeart/2005/8/layout/vList6"/>
    <dgm:cxn modelId="{C6BBAC1A-8ABD-4D79-9636-DA77B6F6D36A}" type="presParOf" srcId="{757C3AEA-6185-4286-9ACC-94D151602D55}" destId="{E5F0F757-E61A-4A6B-B0A1-AE7E9B059F1E}" srcOrd="1" destOrd="0" presId="urn:microsoft.com/office/officeart/2005/8/layout/vList6"/>
    <dgm:cxn modelId="{2F84DA51-9D9E-4DA0-A2DD-E9A8ED252491}" type="presParOf" srcId="{757C3AEA-6185-4286-9ACC-94D151602D55}" destId="{E0755D6F-8766-4940-85C6-5107FD99ACB9}" srcOrd="2" destOrd="0" presId="urn:microsoft.com/office/officeart/2005/8/layout/vList6"/>
    <dgm:cxn modelId="{B84EA7B7-1E29-4F5D-AD0D-27E9870F73FA}" type="presParOf" srcId="{E0755D6F-8766-4940-85C6-5107FD99ACB9}" destId="{8B1633CA-E27B-4F03-BB99-6AE8680B72A8}" srcOrd="0" destOrd="0" presId="urn:microsoft.com/office/officeart/2005/8/layout/vList6"/>
    <dgm:cxn modelId="{B4DC7286-5269-4A5D-A775-DD1C5CFACB25}"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32,7</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57,1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10,2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F1087C2C-974A-4D9C-825B-A235C84505C5}" type="presOf" srcId="{95130689-8797-4530-A43B-1CE619A90982}" destId="{8D584D2F-9151-447D-A556-1979E367CE73}" srcOrd="0" destOrd="0" presId="urn:microsoft.com/office/officeart/2005/8/layout/vList6"/>
    <dgm:cxn modelId="{38F43590-E185-41CB-9BAE-45B2B41B9910}" type="presOf" srcId="{576D597F-5826-4235-A694-6C42C359E119}" destId="{8B1633CA-E27B-4F03-BB99-6AE8680B72A8}"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4718E2C8-4C33-4889-8BEF-EDCC009C4075}" type="presOf" srcId="{DB4110B8-AD00-4412-B7B4-9E041566AAA7}" destId="{E7C588ED-4711-4903-9D9D-C2ADAFEDE196}" srcOrd="0" destOrd="2" presId="urn:microsoft.com/office/officeart/2005/8/layout/vList6"/>
    <dgm:cxn modelId="{99D640F7-73DF-40AB-A082-CD9F486EBDD4}" type="presOf" srcId="{C252D7FE-0F90-4AF5-B62A-42C7F4F54056}" destId="{B8BF97A4-E5CE-4428-970A-D8D6185A6244}"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96602834-7CD5-40BE-9123-CE6FCEBE6DF9}" type="presOf" srcId="{2A1D552F-DE61-4CFA-9E6D-C72E419F371E}" destId="{E7C588ED-4711-4903-9D9D-C2ADAFEDE196}" srcOrd="0" destOrd="1" presId="urn:microsoft.com/office/officeart/2005/8/layout/vList6"/>
    <dgm:cxn modelId="{60AA5C26-FDF9-42F0-ABEE-9EBDD180CE13}" type="presOf" srcId="{45BB260B-BF6A-419A-9121-99A33C874E74}" destId="{E7C588ED-4711-4903-9D9D-C2ADAFEDE196}" srcOrd="0" destOrd="0" presId="urn:microsoft.com/office/officeart/2005/8/layout/vList6"/>
    <dgm:cxn modelId="{79F019D4-C488-4BCB-8203-ACDD154529F7}" type="presOf" srcId="{4FA88B67-44C5-4621-BECC-7A28764FFEDC}" destId="{B8BF97A4-E5CE-4428-970A-D8D6185A6244}"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37314E58-62B9-425F-B4C0-D36C5AF2CE04}" type="presOf" srcId="{6D991028-3826-41D7-BD04-638FF229FDD1}" destId="{757C3AEA-6185-4286-9ACC-94D151602D55}" srcOrd="0" destOrd="0"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1125AA6F-A334-4095-A890-A8E1EBFC0319}" srcId="{576D597F-5826-4235-A694-6C42C359E119}" destId="{4FA88B67-44C5-4621-BECC-7A28764FFEDC}" srcOrd="1" destOrd="0" parTransId="{7ABEE9D7-24B8-4CE3-AA64-435EB10CE6DE}" sibTransId="{796C1FF8-33D0-4311-86D2-E748F0CC1831}"/>
    <dgm:cxn modelId="{0F3E85EF-BFAD-4588-9C5A-C2C9449EF9D8}" type="presParOf" srcId="{757C3AEA-6185-4286-9ACC-94D151602D55}" destId="{723DAD73-1C59-4FA2-9044-65AEA7762417}" srcOrd="0" destOrd="0" presId="urn:microsoft.com/office/officeart/2005/8/layout/vList6"/>
    <dgm:cxn modelId="{DB88D2BD-39D0-4C2B-834B-B3CB81D61A64}" type="presParOf" srcId="{723DAD73-1C59-4FA2-9044-65AEA7762417}" destId="{8D584D2F-9151-447D-A556-1979E367CE73}" srcOrd="0" destOrd="0" presId="urn:microsoft.com/office/officeart/2005/8/layout/vList6"/>
    <dgm:cxn modelId="{8BEF08F1-875A-4395-B9D1-36332D027A41}" type="presParOf" srcId="{723DAD73-1C59-4FA2-9044-65AEA7762417}" destId="{E7C588ED-4711-4903-9D9D-C2ADAFEDE196}" srcOrd="1" destOrd="0" presId="urn:microsoft.com/office/officeart/2005/8/layout/vList6"/>
    <dgm:cxn modelId="{F9090DFC-7D25-47BC-8403-897C5B207F63}" type="presParOf" srcId="{757C3AEA-6185-4286-9ACC-94D151602D55}" destId="{E5F0F757-E61A-4A6B-B0A1-AE7E9B059F1E}" srcOrd="1" destOrd="0" presId="urn:microsoft.com/office/officeart/2005/8/layout/vList6"/>
    <dgm:cxn modelId="{4412B2C9-06A7-4E62-862A-04E69D30B6DC}" type="presParOf" srcId="{757C3AEA-6185-4286-9ACC-94D151602D55}" destId="{E0755D6F-8766-4940-85C6-5107FD99ACB9}" srcOrd="2" destOrd="0" presId="urn:microsoft.com/office/officeart/2005/8/layout/vList6"/>
    <dgm:cxn modelId="{52620361-BEDE-44F3-B0AE-D505EF1CD896}" type="presParOf" srcId="{E0755D6F-8766-4940-85C6-5107FD99ACB9}" destId="{8B1633CA-E27B-4F03-BB99-6AE8680B72A8}" srcOrd="0" destOrd="0" presId="urn:microsoft.com/office/officeart/2005/8/layout/vList6"/>
    <dgm:cxn modelId="{6E793FB5-A93B-4B2F-BB72-0CD935EDE3E2}"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61,2</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36,7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84,2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15,8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606A7191-8F92-4B14-807D-6FD9BFF8407E}" type="presOf" srcId="{95130689-8797-4530-A43B-1CE619A90982}" destId="{8D584D2F-9151-447D-A556-1979E367CE73}"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B811A0E5-A8DB-442D-9C05-0B9A4B941AFF}" type="presOf" srcId="{2A1D552F-DE61-4CFA-9E6D-C72E419F371E}" destId="{E7C588ED-4711-4903-9D9D-C2ADAFEDE196}" srcOrd="0" destOrd="1"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0E6A01B8-4F55-4C02-83D0-F72E22CBF1B4}" type="presOf" srcId="{C252D7FE-0F90-4AF5-B62A-42C7F4F54056}" destId="{B8BF97A4-E5CE-4428-970A-D8D6185A6244}" srcOrd="0" destOrd="0" presId="urn:microsoft.com/office/officeart/2005/8/layout/vList6"/>
    <dgm:cxn modelId="{1FCA0B03-FC2A-4C87-90B7-A8028563631E}" type="presOf" srcId="{6D991028-3826-41D7-BD04-638FF229FDD1}" destId="{757C3AEA-6185-4286-9ACC-94D151602D55}" srcOrd="0" destOrd="0" presId="urn:microsoft.com/office/officeart/2005/8/layout/vList6"/>
    <dgm:cxn modelId="{F88103FD-BFEB-4642-B981-21AFAA305AED}" type="presOf" srcId="{576D597F-5826-4235-A694-6C42C359E119}" destId="{8B1633CA-E27B-4F03-BB99-6AE8680B72A8}" srcOrd="0" destOrd="0" presId="urn:microsoft.com/office/officeart/2005/8/layout/vList6"/>
    <dgm:cxn modelId="{C52DDC67-2606-4CEE-8849-6E2A97901CB5}" type="presOf" srcId="{4FA88B67-44C5-4621-BECC-7A28764FFEDC}" destId="{B8BF97A4-E5CE-4428-970A-D8D6185A6244}"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B00A3E98-4DFB-465E-9C51-4BC2E01FF03D}" type="presOf" srcId="{45BB260B-BF6A-419A-9121-99A33C874E74}" destId="{E7C588ED-4711-4903-9D9D-C2ADAFEDE196}"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4E2DE6D6-B6BA-4B9E-A8F7-07358F226F56}" type="presOf" srcId="{DB4110B8-AD00-4412-B7B4-9E041566AAA7}" destId="{E7C588ED-4711-4903-9D9D-C2ADAFEDE196}" srcOrd="0" destOrd="2" presId="urn:microsoft.com/office/officeart/2005/8/layout/vList6"/>
    <dgm:cxn modelId="{80140F75-59AA-4335-8C64-B174CA08A215}" type="presParOf" srcId="{757C3AEA-6185-4286-9ACC-94D151602D55}" destId="{723DAD73-1C59-4FA2-9044-65AEA7762417}" srcOrd="0" destOrd="0" presId="urn:microsoft.com/office/officeart/2005/8/layout/vList6"/>
    <dgm:cxn modelId="{E421D646-52E7-4AD9-849B-58C7F80FBAD7}" type="presParOf" srcId="{723DAD73-1C59-4FA2-9044-65AEA7762417}" destId="{8D584D2F-9151-447D-A556-1979E367CE73}" srcOrd="0" destOrd="0" presId="urn:microsoft.com/office/officeart/2005/8/layout/vList6"/>
    <dgm:cxn modelId="{1B50AD17-0077-402F-AF59-C5DBA405D922}" type="presParOf" srcId="{723DAD73-1C59-4FA2-9044-65AEA7762417}" destId="{E7C588ED-4711-4903-9D9D-C2ADAFEDE196}" srcOrd="1" destOrd="0" presId="urn:microsoft.com/office/officeart/2005/8/layout/vList6"/>
    <dgm:cxn modelId="{ABD4B8C8-72C4-42AF-A987-A5F52ACF8D67}" type="presParOf" srcId="{757C3AEA-6185-4286-9ACC-94D151602D55}" destId="{E5F0F757-E61A-4A6B-B0A1-AE7E9B059F1E}" srcOrd="1" destOrd="0" presId="urn:microsoft.com/office/officeart/2005/8/layout/vList6"/>
    <dgm:cxn modelId="{0E65CBDB-6035-4FBC-B087-FE36E09DEAFB}" type="presParOf" srcId="{757C3AEA-6185-4286-9ACC-94D151602D55}" destId="{E0755D6F-8766-4940-85C6-5107FD99ACB9}" srcOrd="2" destOrd="0" presId="urn:microsoft.com/office/officeart/2005/8/layout/vList6"/>
    <dgm:cxn modelId="{B5985F2E-4E31-4F2E-A71E-69B9FA130F16}" type="presParOf" srcId="{E0755D6F-8766-4940-85C6-5107FD99ACB9}" destId="{8B1633CA-E27B-4F03-BB99-6AE8680B72A8}" srcOrd="0" destOrd="0" presId="urn:microsoft.com/office/officeart/2005/8/layout/vList6"/>
    <dgm:cxn modelId="{80F330D4-328A-4456-9BCE-AF63687F01D9}"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16,3</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69,4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42,1 3 lygis</a:t>
          </a:r>
          <a:endParaRPr lang="lt-LT" sz="28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2800" b="0" dirty="0" smtClean="0">
              <a:latin typeface="Roboto Condensed" panose="020B0604020202020204" charset="0"/>
              <a:ea typeface="Roboto Condensed" panose="020B0604020202020204" charset="0"/>
              <a:sym typeface="Symbol"/>
            </a:rPr>
            <a:t>42,1 2 lygis</a:t>
          </a:r>
          <a:endParaRPr lang="lt-LT" sz="28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14,3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298DC787-2449-425F-9476-05E42A4DC1D4}">
      <dgm:prSet phldrT="[Tekstas]" custT="1"/>
      <dgm:spPr/>
      <dgm:t>
        <a:bodyPr/>
        <a:lstStyle/>
        <a:p>
          <a:endParaRPr lang="lt-LT" sz="3200" b="0" dirty="0">
            <a:latin typeface="Roboto Condensed" panose="020B0604020202020204" charset="0"/>
            <a:ea typeface="Roboto Condensed" panose="020B0604020202020204" charset="0"/>
          </a:endParaRPr>
        </a:p>
      </dgm:t>
    </dgm:pt>
    <dgm:pt modelId="{D67E9A35-6008-4090-8C95-C455C4E5CBB7}" type="parTrans" cxnId="{90768AFA-E66F-454C-8C7E-92EAF0113606}">
      <dgm:prSet/>
      <dgm:spPr/>
      <dgm:t>
        <a:bodyPr/>
        <a:lstStyle/>
        <a:p>
          <a:endParaRPr lang="lt-LT"/>
        </a:p>
      </dgm:t>
    </dgm:pt>
    <dgm:pt modelId="{DAD09F8F-6E73-4AC4-A883-A679A57B17F4}" type="sibTrans" cxnId="{90768AFA-E66F-454C-8C7E-92EAF0113606}">
      <dgm:prSet/>
      <dgm:spPr/>
      <dgm:t>
        <a:bodyPr/>
        <a:lstStyle/>
        <a:p>
          <a:endParaRPr lang="lt-LT"/>
        </a:p>
      </dgm:t>
    </dgm:pt>
    <dgm:pt modelId="{275F42C1-8C1E-42CD-84A8-DB47710D1078}">
      <dgm:prSet phldrT="[Tekstas]" custT="1"/>
      <dgm:spPr/>
      <dgm:t>
        <a:bodyPr/>
        <a:lstStyle/>
        <a:p>
          <a:endParaRPr lang="lt-LT" sz="2800" b="0" dirty="0">
            <a:latin typeface="Roboto Condensed" panose="020B0604020202020204" charset="0"/>
            <a:ea typeface="Roboto Condensed" panose="020B0604020202020204" charset="0"/>
          </a:endParaRPr>
        </a:p>
      </dgm:t>
    </dgm:pt>
    <dgm:pt modelId="{5CF1D8E5-B1CB-458A-A1BD-A81775FADD2D}" type="parTrans" cxnId="{1DF2E6D6-F97C-4F32-A49C-F112B88C7DC7}">
      <dgm:prSet/>
      <dgm:spPr/>
      <dgm:t>
        <a:bodyPr/>
        <a:lstStyle/>
        <a:p>
          <a:endParaRPr lang="lt-LT"/>
        </a:p>
      </dgm:t>
    </dgm:pt>
    <dgm:pt modelId="{325644D7-CB27-4802-B01D-4D36781484FE}" type="sibTrans" cxnId="{1DF2E6D6-F97C-4F32-A49C-F112B88C7DC7}">
      <dgm:prSet/>
      <dgm:spPr/>
      <dgm:t>
        <a:bodyPr/>
        <a:lstStyle/>
        <a:p>
          <a:endParaRPr lang="lt-LT"/>
        </a:p>
      </dgm:t>
    </dgm:pt>
    <dgm:pt modelId="{8D251D38-451A-49B3-8B5F-4140E1252929}">
      <dgm:prSet phldrT="[Tekstas]" custT="1"/>
      <dgm:spPr/>
      <dgm:t>
        <a:bodyPr/>
        <a:lstStyle/>
        <a:p>
          <a:r>
            <a:rPr lang="lt-LT" sz="2800" b="0" dirty="0" smtClean="0">
              <a:latin typeface="Roboto Condensed" panose="020B0604020202020204" charset="0"/>
              <a:ea typeface="Roboto Condensed" panose="020B0604020202020204" charset="0"/>
              <a:sym typeface="Symbol"/>
            </a:rPr>
            <a:t>15,8 1 lygis</a:t>
          </a:r>
          <a:endParaRPr lang="lt-LT" sz="2800" b="0" dirty="0">
            <a:latin typeface="Roboto Condensed" panose="020B0604020202020204" charset="0"/>
            <a:ea typeface="Roboto Condensed" panose="020B0604020202020204" charset="0"/>
          </a:endParaRPr>
        </a:p>
      </dgm:t>
    </dgm:pt>
    <dgm:pt modelId="{30245287-ABBA-4FEB-8CD2-CE19713D55D2}" type="parTrans" cxnId="{FF726C28-EA6D-4428-B3C0-4DAE9942B504}">
      <dgm:prSet/>
      <dgm:spPr/>
      <dgm:t>
        <a:bodyPr/>
        <a:lstStyle/>
        <a:p>
          <a:endParaRPr lang="lt-LT"/>
        </a:p>
      </dgm:t>
    </dgm:pt>
    <dgm:pt modelId="{B6D09D1F-F70E-450C-B3E6-9AD39AB75EF8}" type="sibTrans" cxnId="{FF726C28-EA6D-4428-B3C0-4DAE9942B504}">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59991" custScaleY="94905"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15095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56188" custScaleY="96776" custLinFactNeighborX="-7171"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89113" custScaleY="145177" custLinFactNeighborX="-1391" custLinFactNeighborY="983">
        <dgm:presLayoutVars>
          <dgm:bulletEnabled val="1"/>
        </dgm:presLayoutVars>
      </dgm:prSet>
      <dgm:spPr/>
      <dgm:t>
        <a:bodyPr/>
        <a:lstStyle/>
        <a:p>
          <a:endParaRPr lang="lt-LT"/>
        </a:p>
      </dgm:t>
    </dgm:pt>
  </dgm:ptLst>
  <dgm:cxnLst>
    <dgm:cxn modelId="{C39305D1-ABE9-4B81-BD83-C9C855B6E463}" type="presOf" srcId="{4FA88B67-44C5-4621-BECC-7A28764FFEDC}" destId="{B8BF97A4-E5CE-4428-970A-D8D6185A6244}" srcOrd="0" destOrd="1" presId="urn:microsoft.com/office/officeart/2005/8/layout/vList6"/>
    <dgm:cxn modelId="{FF726C28-EA6D-4428-B3C0-4DAE9942B504}" srcId="{576D597F-5826-4235-A694-6C42C359E119}" destId="{8D251D38-451A-49B3-8B5F-4140E1252929}" srcOrd="2" destOrd="0" parTransId="{30245287-ABBA-4FEB-8CD2-CE19713D55D2}" sibTransId="{B6D09D1F-F70E-450C-B3E6-9AD39AB75EF8}"/>
    <dgm:cxn modelId="{6DFFA0B1-BE53-4DCF-87CE-59C94319579E}" type="presOf" srcId="{298DC787-2449-425F-9476-05E42A4DC1D4}" destId="{B8BF97A4-E5CE-4428-970A-D8D6185A6244}" srcOrd="0" destOrd="4"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177C0FC7-F775-4264-B52B-37E146C4730E}" type="presOf" srcId="{576D597F-5826-4235-A694-6C42C359E119}" destId="{8B1633CA-E27B-4F03-BB99-6AE8680B72A8}"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74E4BF3F-866F-4997-A55B-9F230702DDC6}" type="presOf" srcId="{6D991028-3826-41D7-BD04-638FF229FDD1}" destId="{757C3AEA-6185-4286-9ACC-94D151602D55}" srcOrd="0" destOrd="0" presId="urn:microsoft.com/office/officeart/2005/8/layout/vList6"/>
    <dgm:cxn modelId="{7429DF69-176B-4306-865D-70E82AD7BC81}" type="presOf" srcId="{2A1D552F-DE61-4CFA-9E6D-C72E419F371E}" destId="{E7C588ED-4711-4903-9D9D-C2ADAFEDE196}" srcOrd="0" destOrd="1"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3E535E18-CC68-4DC3-B812-75AEE866F20F}" type="presOf" srcId="{C252D7FE-0F90-4AF5-B62A-42C7F4F54056}" destId="{B8BF97A4-E5CE-4428-970A-D8D6185A6244}" srcOrd="0" destOrd="0" presId="urn:microsoft.com/office/officeart/2005/8/layout/vList6"/>
    <dgm:cxn modelId="{1DF2E6D6-F97C-4F32-A49C-F112B88C7DC7}" srcId="{576D597F-5826-4235-A694-6C42C359E119}" destId="{275F42C1-8C1E-42CD-84A8-DB47710D1078}" srcOrd="3" destOrd="0" parTransId="{5CF1D8E5-B1CB-458A-A1BD-A81775FADD2D}" sibTransId="{325644D7-CB27-4802-B01D-4D36781484FE}"/>
    <dgm:cxn modelId="{D1FDCAB8-AFD2-40F6-B02A-235DDF8849E5}" type="presOf" srcId="{8D251D38-451A-49B3-8B5F-4140E1252929}" destId="{B8BF97A4-E5CE-4428-970A-D8D6185A6244}" srcOrd="0" destOrd="2" presId="urn:microsoft.com/office/officeart/2005/8/layout/vList6"/>
    <dgm:cxn modelId="{90768AFA-E66F-454C-8C7E-92EAF0113606}" srcId="{576D597F-5826-4235-A694-6C42C359E119}" destId="{298DC787-2449-425F-9476-05E42A4DC1D4}" srcOrd="4" destOrd="0" parTransId="{D67E9A35-6008-4090-8C95-C455C4E5CBB7}" sibTransId="{DAD09F8F-6E73-4AC4-A883-A679A57B17F4}"/>
    <dgm:cxn modelId="{B9CEF2B4-7F96-43F8-B81D-EE26AB11C31F}" type="presOf" srcId="{275F42C1-8C1E-42CD-84A8-DB47710D1078}" destId="{B8BF97A4-E5CE-4428-970A-D8D6185A6244}" srcOrd="0" destOrd="3" presId="urn:microsoft.com/office/officeart/2005/8/layout/vList6"/>
    <dgm:cxn modelId="{E65FFAB9-4EA3-41B5-9F96-F9C8AA8C1EB5}" type="presOf" srcId="{DB4110B8-AD00-4412-B7B4-9E041566AAA7}" destId="{E7C588ED-4711-4903-9D9D-C2ADAFEDE196}" srcOrd="0" destOrd="2"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F91464D7-1F0C-45EE-B41E-C180C80CE1BC}" type="presOf" srcId="{95130689-8797-4530-A43B-1CE619A90982}" destId="{8D584D2F-9151-447D-A556-1979E367CE73}" srcOrd="0" destOrd="0" presId="urn:microsoft.com/office/officeart/2005/8/layout/vList6"/>
    <dgm:cxn modelId="{E5CAE591-D816-45FE-873B-ACE7E8D68E71}" type="presOf" srcId="{45BB260B-BF6A-419A-9121-99A33C874E74}" destId="{E7C588ED-4711-4903-9D9D-C2ADAFEDE196}"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668F6BF5-D08F-4FD1-801D-33657DC47B64}" type="presParOf" srcId="{757C3AEA-6185-4286-9ACC-94D151602D55}" destId="{723DAD73-1C59-4FA2-9044-65AEA7762417}" srcOrd="0" destOrd="0" presId="urn:microsoft.com/office/officeart/2005/8/layout/vList6"/>
    <dgm:cxn modelId="{C8F8710C-8905-4616-897E-EE06D6EE4DDB}" type="presParOf" srcId="{723DAD73-1C59-4FA2-9044-65AEA7762417}" destId="{8D584D2F-9151-447D-A556-1979E367CE73}" srcOrd="0" destOrd="0" presId="urn:microsoft.com/office/officeart/2005/8/layout/vList6"/>
    <dgm:cxn modelId="{FEA7CBDB-E727-4492-94DA-CFF75B4E3E19}" type="presParOf" srcId="{723DAD73-1C59-4FA2-9044-65AEA7762417}" destId="{E7C588ED-4711-4903-9D9D-C2ADAFEDE196}" srcOrd="1" destOrd="0" presId="urn:microsoft.com/office/officeart/2005/8/layout/vList6"/>
    <dgm:cxn modelId="{00612D5F-5D04-4C4F-91F1-9241F1F63BE8}" type="presParOf" srcId="{757C3AEA-6185-4286-9ACC-94D151602D55}" destId="{E5F0F757-E61A-4A6B-B0A1-AE7E9B059F1E}" srcOrd="1" destOrd="0" presId="urn:microsoft.com/office/officeart/2005/8/layout/vList6"/>
    <dgm:cxn modelId="{B480B4DA-D0B9-439A-A0E5-3ED8D8F8535C}" type="presParOf" srcId="{757C3AEA-6185-4286-9ACC-94D151602D55}" destId="{E0755D6F-8766-4940-85C6-5107FD99ACB9}" srcOrd="2" destOrd="0" presId="urn:microsoft.com/office/officeart/2005/8/layout/vList6"/>
    <dgm:cxn modelId="{022B7EE0-E2CC-4B1C-857F-7B32EBD05385}" type="presParOf" srcId="{E0755D6F-8766-4940-85C6-5107FD99ACB9}" destId="{8B1633CA-E27B-4F03-BB99-6AE8680B72A8}" srcOrd="0" destOrd="0" presId="urn:microsoft.com/office/officeart/2005/8/layout/vList6"/>
    <dgm:cxn modelId="{B56C1D61-92B0-4547-BFD5-87CCC3E8566F}"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rPr>
            <a:t>59,2</a:t>
          </a:r>
          <a:r>
            <a:rPr lang="lt-LT" b="0" dirty="0" smtClean="0">
              <a:solidFill>
                <a:schemeClr val="tx1"/>
              </a:solidFill>
              <a:latin typeface="Roboto Condensed" panose="020B0604020202020204" charset="0"/>
              <a:ea typeface="Roboto Condensed" panose="020B0604020202020204" charset="0"/>
              <a:sym typeface="Symbol"/>
            </a:rPr>
            <a:t>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rPr>
            <a:t>40,8</a:t>
          </a:r>
          <a:r>
            <a:rPr lang="lt-LT" b="0" dirty="0" smtClean="0">
              <a:latin typeface="Roboto Condensed" panose="020B0604020202020204" charset="0"/>
              <a:ea typeface="Roboto Condensed" panose="020B0604020202020204" charset="0"/>
              <a:sym typeface="Symbol"/>
            </a:rPr>
            <a:t>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rPr>
            <a:t>89,5</a:t>
          </a:r>
          <a:r>
            <a:rPr lang="lt-LT" b="0" dirty="0" smtClean="0">
              <a:solidFill>
                <a:schemeClr val="tx1"/>
              </a:solidFill>
              <a:latin typeface="Roboto Condensed" panose="020B0604020202020204" charset="0"/>
              <a:ea typeface="Roboto Condensed" panose="020B0604020202020204" charset="0"/>
              <a:sym typeface="Symbol"/>
            </a:rPr>
            <a:t>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rPr>
            <a:t>10,5</a:t>
          </a:r>
          <a:r>
            <a:rPr lang="lt-LT" b="0" dirty="0" smtClean="0">
              <a:latin typeface="Roboto Condensed" panose="020B0604020202020204" charset="0"/>
              <a:ea typeface="Roboto Condensed" panose="020B0604020202020204" charset="0"/>
              <a:sym typeface="Symbol"/>
            </a:rPr>
            <a:t>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6901F5A5-20A3-47CE-962D-459ADF7D127C}" type="presOf" srcId="{4FA88B67-44C5-4621-BECC-7A28764FFEDC}" destId="{B8BF97A4-E5CE-4428-970A-D8D6185A6244}" srcOrd="0" destOrd="1" presId="urn:microsoft.com/office/officeart/2005/8/layout/vList6"/>
    <dgm:cxn modelId="{8E58EFE7-0BB3-4D22-9918-2FE682EFA202}" type="presOf" srcId="{C252D7FE-0F90-4AF5-B62A-42C7F4F54056}" destId="{B8BF97A4-E5CE-4428-970A-D8D6185A6244}" srcOrd="0" destOrd="0" presId="urn:microsoft.com/office/officeart/2005/8/layout/vList6"/>
    <dgm:cxn modelId="{C15FC665-9F09-4D27-9909-99841B3FABBE}" type="presOf" srcId="{45BB260B-BF6A-419A-9121-99A33C874E74}" destId="{E7C588ED-4711-4903-9D9D-C2ADAFEDE196}" srcOrd="0" destOrd="0" presId="urn:microsoft.com/office/officeart/2005/8/layout/vList6"/>
    <dgm:cxn modelId="{F7C43185-EC5C-4347-AB12-3D769A406837}" type="presOf" srcId="{2A1D552F-DE61-4CFA-9E6D-C72E419F371E}" destId="{E7C588ED-4711-4903-9D9D-C2ADAFEDE196}"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F850F2DF-1A42-480D-B7EE-E7EFEEC22F76}" type="presOf" srcId="{95130689-8797-4530-A43B-1CE619A90982}" destId="{8D584D2F-9151-447D-A556-1979E367CE73}"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7EC69C9E-8A06-4553-9F06-ED5E0C062797}" type="presOf" srcId="{6D991028-3826-41D7-BD04-638FF229FDD1}" destId="{757C3AEA-6185-4286-9ACC-94D151602D55}"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8C29A3F6-640F-4E7F-B33D-8A1BA4A22CC3}" type="presOf" srcId="{576D597F-5826-4235-A694-6C42C359E119}" destId="{8B1633CA-E27B-4F03-BB99-6AE8680B72A8}"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A066E125-AB71-411E-9FDC-0506DEC31FC2}" type="presParOf" srcId="{757C3AEA-6185-4286-9ACC-94D151602D55}" destId="{723DAD73-1C59-4FA2-9044-65AEA7762417}" srcOrd="0" destOrd="0" presId="urn:microsoft.com/office/officeart/2005/8/layout/vList6"/>
    <dgm:cxn modelId="{298AE03A-9B32-46C5-A7C5-71CF04763AA6}" type="presParOf" srcId="{723DAD73-1C59-4FA2-9044-65AEA7762417}" destId="{8D584D2F-9151-447D-A556-1979E367CE73}" srcOrd="0" destOrd="0" presId="urn:microsoft.com/office/officeart/2005/8/layout/vList6"/>
    <dgm:cxn modelId="{B90A0E6E-6214-4E3C-89FD-CB874FAA32C6}" type="presParOf" srcId="{723DAD73-1C59-4FA2-9044-65AEA7762417}" destId="{E7C588ED-4711-4903-9D9D-C2ADAFEDE196}" srcOrd="1" destOrd="0" presId="urn:microsoft.com/office/officeart/2005/8/layout/vList6"/>
    <dgm:cxn modelId="{139301C5-2AF7-476B-AF7A-557B9B3B5A4C}" type="presParOf" srcId="{757C3AEA-6185-4286-9ACC-94D151602D55}" destId="{E5F0F757-E61A-4A6B-B0A1-AE7E9B059F1E}" srcOrd="1" destOrd="0" presId="urn:microsoft.com/office/officeart/2005/8/layout/vList6"/>
    <dgm:cxn modelId="{341E8752-89F0-4FC1-835D-858A643B2CEE}" type="presParOf" srcId="{757C3AEA-6185-4286-9ACC-94D151602D55}" destId="{E0755D6F-8766-4940-85C6-5107FD99ACB9}" srcOrd="2" destOrd="0" presId="urn:microsoft.com/office/officeart/2005/8/layout/vList6"/>
    <dgm:cxn modelId="{628714A5-7697-48BB-A8A7-B1A8E38D48A6}" type="presParOf" srcId="{E0755D6F-8766-4940-85C6-5107FD99ACB9}" destId="{8B1633CA-E27B-4F03-BB99-6AE8680B72A8}" srcOrd="0" destOrd="0" presId="urn:microsoft.com/office/officeart/2005/8/layout/vList6"/>
    <dgm:cxn modelId="{C5CDC921-0144-4149-AB42-B8F0E339689C}"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61,2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38,8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73,7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26,3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9ED08CCD-C49B-4567-A410-44AD819E3F55}" type="presOf" srcId="{4FA88B67-44C5-4621-BECC-7A28764FFEDC}" destId="{B8BF97A4-E5CE-4428-970A-D8D6185A6244}" srcOrd="0" destOrd="1"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99BD1A95-7214-4D0E-9938-E7207B91B770}" type="presOf" srcId="{95130689-8797-4530-A43B-1CE619A90982}" destId="{8D584D2F-9151-447D-A556-1979E367CE73}" srcOrd="0" destOrd="0" presId="urn:microsoft.com/office/officeart/2005/8/layout/vList6"/>
    <dgm:cxn modelId="{E4B032A4-ADB0-4356-9F2D-55F6CC3D89CE}" type="presOf" srcId="{6D991028-3826-41D7-BD04-638FF229FDD1}" destId="{757C3AEA-6185-4286-9ACC-94D151602D55}" srcOrd="0" destOrd="0" presId="urn:microsoft.com/office/officeart/2005/8/layout/vList6"/>
    <dgm:cxn modelId="{B29CE0EC-2F72-409A-8612-1790EF32E1A6}" type="presOf" srcId="{45BB260B-BF6A-419A-9121-99A33C874E74}" destId="{E7C588ED-4711-4903-9D9D-C2ADAFEDE196}" srcOrd="0" destOrd="0" presId="urn:microsoft.com/office/officeart/2005/8/layout/vList6"/>
    <dgm:cxn modelId="{40C6F921-C855-4FBA-B037-6616184ACB3D}" type="presOf" srcId="{576D597F-5826-4235-A694-6C42C359E119}" destId="{8B1633CA-E27B-4F03-BB99-6AE8680B72A8}"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A7D31FF8-339E-43B1-8762-A208E6A9FE68}" type="presOf" srcId="{C252D7FE-0F90-4AF5-B62A-42C7F4F54056}" destId="{B8BF97A4-E5CE-4428-970A-D8D6185A6244}"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623B60DF-06D8-4E5B-870F-5A7CD5DD8190}" type="presOf" srcId="{2A1D552F-DE61-4CFA-9E6D-C72E419F371E}" destId="{E7C588ED-4711-4903-9D9D-C2ADAFEDE196}" srcOrd="0" destOrd="1" presId="urn:microsoft.com/office/officeart/2005/8/layout/vList6"/>
    <dgm:cxn modelId="{7CFC4C68-5C0F-453B-A3D1-6BE601B2E826}" type="presParOf" srcId="{757C3AEA-6185-4286-9ACC-94D151602D55}" destId="{723DAD73-1C59-4FA2-9044-65AEA7762417}" srcOrd="0" destOrd="0" presId="urn:microsoft.com/office/officeart/2005/8/layout/vList6"/>
    <dgm:cxn modelId="{32516918-D732-47CC-B5AF-A6FE0E9806EF}" type="presParOf" srcId="{723DAD73-1C59-4FA2-9044-65AEA7762417}" destId="{8D584D2F-9151-447D-A556-1979E367CE73}" srcOrd="0" destOrd="0" presId="urn:microsoft.com/office/officeart/2005/8/layout/vList6"/>
    <dgm:cxn modelId="{C7822573-9411-402A-A468-80DA3E486960}" type="presParOf" srcId="{723DAD73-1C59-4FA2-9044-65AEA7762417}" destId="{E7C588ED-4711-4903-9D9D-C2ADAFEDE196}" srcOrd="1" destOrd="0" presId="urn:microsoft.com/office/officeart/2005/8/layout/vList6"/>
    <dgm:cxn modelId="{2C785918-F169-4B1C-BF75-883A14D7E7E2}" type="presParOf" srcId="{757C3AEA-6185-4286-9ACC-94D151602D55}" destId="{E5F0F757-E61A-4A6B-B0A1-AE7E9B059F1E}" srcOrd="1" destOrd="0" presId="urn:microsoft.com/office/officeart/2005/8/layout/vList6"/>
    <dgm:cxn modelId="{E19DECA1-BD6C-4C6D-BCCD-6F0361778FB5}" type="presParOf" srcId="{757C3AEA-6185-4286-9ACC-94D151602D55}" destId="{E0755D6F-8766-4940-85C6-5107FD99ACB9}" srcOrd="2" destOrd="0" presId="urn:microsoft.com/office/officeart/2005/8/layout/vList6"/>
    <dgm:cxn modelId="{83B776BB-9D6E-446C-B684-95351C833C28}" type="presParOf" srcId="{E0755D6F-8766-4940-85C6-5107FD99ACB9}" destId="{8B1633CA-E27B-4F03-BB99-6AE8680B72A8}" srcOrd="0" destOrd="0" presId="urn:microsoft.com/office/officeart/2005/8/layout/vList6"/>
    <dgm:cxn modelId="{118914F3-5C1A-48BF-AA5F-8F0F5364C2FC}"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53,1</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40,8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68,4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31,6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6,1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74A610F2-870A-4A3F-8B02-BB382AF44E3C}" srcId="{95130689-8797-4530-A43B-1CE619A90982}" destId="{2A1D552F-DE61-4CFA-9E6D-C72E419F371E}" srcOrd="1" destOrd="0" parTransId="{03B4B43A-18B6-4F39-980C-2CDD579419F1}" sibTransId="{3D02B97F-47C5-4131-9D4A-51ADA460B2C1}"/>
    <dgm:cxn modelId="{07B779DE-192D-41A2-95AB-D08C08740585}" type="presOf" srcId="{4FA88B67-44C5-4621-BECC-7A28764FFEDC}" destId="{B8BF97A4-E5CE-4428-970A-D8D6185A6244}" srcOrd="0" destOrd="1"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FAC718CE-C5D0-4D0F-9F62-2585D52004B5}" type="presOf" srcId="{45BB260B-BF6A-419A-9121-99A33C874E74}" destId="{E7C588ED-4711-4903-9D9D-C2ADAFEDE196}" srcOrd="0" destOrd="0" presId="urn:microsoft.com/office/officeart/2005/8/layout/vList6"/>
    <dgm:cxn modelId="{AF6AD7CE-EC36-46E2-8506-7B1DFFF35C96}" type="presOf" srcId="{C252D7FE-0F90-4AF5-B62A-42C7F4F54056}" destId="{B8BF97A4-E5CE-4428-970A-D8D6185A6244}" srcOrd="0" destOrd="0"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CEE78303-7CE0-493F-A96C-5F5B359EF3F8}" type="presOf" srcId="{576D597F-5826-4235-A694-6C42C359E119}" destId="{8B1633CA-E27B-4F03-BB99-6AE8680B72A8}" srcOrd="0" destOrd="0" presId="urn:microsoft.com/office/officeart/2005/8/layout/vList6"/>
    <dgm:cxn modelId="{6F81DEFE-BE24-4D12-AB50-1DF68CF19E5D}" type="presOf" srcId="{95130689-8797-4530-A43B-1CE619A90982}" destId="{8D584D2F-9151-447D-A556-1979E367CE73}" srcOrd="0" destOrd="0" presId="urn:microsoft.com/office/officeart/2005/8/layout/vList6"/>
    <dgm:cxn modelId="{129054B0-6533-471F-819B-43D153329FA9}" type="presOf" srcId="{2A1D552F-DE61-4CFA-9E6D-C72E419F371E}" destId="{E7C588ED-4711-4903-9D9D-C2ADAFEDE196}" srcOrd="0" destOrd="1" presId="urn:microsoft.com/office/officeart/2005/8/layout/vList6"/>
    <dgm:cxn modelId="{D941BEED-762F-425D-8F53-730D4F845787}" type="presOf" srcId="{6D991028-3826-41D7-BD04-638FF229FDD1}" destId="{757C3AEA-6185-4286-9ACC-94D151602D55}"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A404C8BA-1D9A-49BA-B1B3-B338920E7B24}" type="presOf" srcId="{DB4110B8-AD00-4412-B7B4-9E041566AAA7}" destId="{E7C588ED-4711-4903-9D9D-C2ADAFEDE196}" srcOrd="0" destOrd="2"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1125AA6F-A334-4095-A890-A8E1EBFC0319}" srcId="{576D597F-5826-4235-A694-6C42C359E119}" destId="{4FA88B67-44C5-4621-BECC-7A28764FFEDC}" srcOrd="1" destOrd="0" parTransId="{7ABEE9D7-24B8-4CE3-AA64-435EB10CE6DE}" sibTransId="{796C1FF8-33D0-4311-86D2-E748F0CC1831}"/>
    <dgm:cxn modelId="{4F33636D-D246-4C7E-9414-E683C53AAE2E}" type="presParOf" srcId="{757C3AEA-6185-4286-9ACC-94D151602D55}" destId="{723DAD73-1C59-4FA2-9044-65AEA7762417}" srcOrd="0" destOrd="0" presId="urn:microsoft.com/office/officeart/2005/8/layout/vList6"/>
    <dgm:cxn modelId="{7DA72EA6-C79B-4AB6-BF27-03E0F85A992E}" type="presParOf" srcId="{723DAD73-1C59-4FA2-9044-65AEA7762417}" destId="{8D584D2F-9151-447D-A556-1979E367CE73}" srcOrd="0" destOrd="0" presId="urn:microsoft.com/office/officeart/2005/8/layout/vList6"/>
    <dgm:cxn modelId="{B13212E6-1BA8-4451-BD0C-DFE4B7246A99}" type="presParOf" srcId="{723DAD73-1C59-4FA2-9044-65AEA7762417}" destId="{E7C588ED-4711-4903-9D9D-C2ADAFEDE196}" srcOrd="1" destOrd="0" presId="urn:microsoft.com/office/officeart/2005/8/layout/vList6"/>
    <dgm:cxn modelId="{D4184F21-50CA-4476-AD50-915EE242A763}" type="presParOf" srcId="{757C3AEA-6185-4286-9ACC-94D151602D55}" destId="{E5F0F757-E61A-4A6B-B0A1-AE7E9B059F1E}" srcOrd="1" destOrd="0" presId="urn:microsoft.com/office/officeart/2005/8/layout/vList6"/>
    <dgm:cxn modelId="{FA4AC500-47CD-4AF1-B33C-BE4525957590}" type="presParOf" srcId="{757C3AEA-6185-4286-9ACC-94D151602D55}" destId="{E0755D6F-8766-4940-85C6-5107FD99ACB9}" srcOrd="2" destOrd="0" presId="urn:microsoft.com/office/officeart/2005/8/layout/vList6"/>
    <dgm:cxn modelId="{3439AA48-3766-4821-A0F2-112DB83B175C}" type="presParOf" srcId="{E0755D6F-8766-4940-85C6-5107FD99ACB9}" destId="{8B1633CA-E27B-4F03-BB99-6AE8680B72A8}" srcOrd="0" destOrd="0" presId="urn:microsoft.com/office/officeart/2005/8/layout/vList6"/>
    <dgm:cxn modelId="{DC7789C0-CB1B-4671-AE26-B2D48ED1DEC5}"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46,9</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49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57,9 3 lygis</a:t>
          </a:r>
          <a:endParaRPr lang="lt-LT" sz="28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2800" b="0" dirty="0" smtClean="0">
              <a:latin typeface="Roboto Condensed" panose="020B0604020202020204" charset="0"/>
              <a:ea typeface="Roboto Condensed" panose="020B0604020202020204" charset="0"/>
              <a:sym typeface="Symbol"/>
            </a:rPr>
            <a:t>36,8 2 lygis</a:t>
          </a:r>
          <a:endParaRPr lang="lt-LT" sz="28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298DC787-2449-425F-9476-05E42A4DC1D4}">
      <dgm:prSet phldrT="[Tekstas]" custT="1"/>
      <dgm:spPr/>
      <dgm:t>
        <a:bodyPr/>
        <a:lstStyle/>
        <a:p>
          <a:endParaRPr lang="lt-LT" sz="3200" b="0" dirty="0">
            <a:latin typeface="Roboto Condensed" panose="020B0604020202020204" charset="0"/>
            <a:ea typeface="Roboto Condensed" panose="020B0604020202020204" charset="0"/>
          </a:endParaRPr>
        </a:p>
      </dgm:t>
    </dgm:pt>
    <dgm:pt modelId="{D67E9A35-6008-4090-8C95-C455C4E5CBB7}" type="parTrans" cxnId="{90768AFA-E66F-454C-8C7E-92EAF0113606}">
      <dgm:prSet/>
      <dgm:spPr/>
      <dgm:t>
        <a:bodyPr/>
        <a:lstStyle/>
        <a:p>
          <a:endParaRPr lang="lt-LT"/>
        </a:p>
      </dgm:t>
    </dgm:pt>
    <dgm:pt modelId="{DAD09F8F-6E73-4AC4-A883-A679A57B17F4}" type="sibTrans" cxnId="{90768AFA-E66F-454C-8C7E-92EAF0113606}">
      <dgm:prSet/>
      <dgm:spPr/>
      <dgm:t>
        <a:bodyPr/>
        <a:lstStyle/>
        <a:p>
          <a:endParaRPr lang="lt-LT"/>
        </a:p>
      </dgm:t>
    </dgm:pt>
    <dgm:pt modelId="{275F42C1-8C1E-42CD-84A8-DB47710D1078}">
      <dgm:prSet phldrT="[Tekstas]" custT="1"/>
      <dgm:spPr/>
      <dgm:t>
        <a:bodyPr/>
        <a:lstStyle/>
        <a:p>
          <a:endParaRPr lang="lt-LT" sz="2800" b="0" dirty="0">
            <a:latin typeface="Roboto Condensed" panose="020B0604020202020204" charset="0"/>
            <a:ea typeface="Roboto Condensed" panose="020B0604020202020204" charset="0"/>
          </a:endParaRPr>
        </a:p>
      </dgm:t>
    </dgm:pt>
    <dgm:pt modelId="{5CF1D8E5-B1CB-458A-A1BD-A81775FADD2D}" type="parTrans" cxnId="{1DF2E6D6-F97C-4F32-A49C-F112B88C7DC7}">
      <dgm:prSet/>
      <dgm:spPr/>
      <dgm:t>
        <a:bodyPr/>
        <a:lstStyle/>
        <a:p>
          <a:endParaRPr lang="lt-LT"/>
        </a:p>
      </dgm:t>
    </dgm:pt>
    <dgm:pt modelId="{325644D7-CB27-4802-B01D-4D36781484FE}" type="sibTrans" cxnId="{1DF2E6D6-F97C-4F32-A49C-F112B88C7DC7}">
      <dgm:prSet/>
      <dgm:spPr/>
      <dgm:t>
        <a:bodyPr/>
        <a:lstStyle/>
        <a:p>
          <a:endParaRPr lang="lt-LT"/>
        </a:p>
      </dgm:t>
    </dgm:pt>
    <dgm:pt modelId="{8D251D38-451A-49B3-8B5F-4140E1252929}">
      <dgm:prSet phldrT="[Tekstas]" custT="1"/>
      <dgm:spPr/>
      <dgm:t>
        <a:bodyPr/>
        <a:lstStyle/>
        <a:p>
          <a:r>
            <a:rPr lang="lt-LT" sz="2800" b="0" dirty="0" smtClean="0">
              <a:latin typeface="Roboto Condensed" panose="020B0604020202020204" charset="0"/>
              <a:ea typeface="Roboto Condensed" panose="020B0604020202020204" charset="0"/>
              <a:sym typeface="Symbol"/>
            </a:rPr>
            <a:t>5,3 1 lygis</a:t>
          </a:r>
          <a:endParaRPr lang="lt-LT" sz="2800" b="0" dirty="0">
            <a:latin typeface="Roboto Condensed" panose="020B0604020202020204" charset="0"/>
            <a:ea typeface="Roboto Condensed" panose="020B0604020202020204" charset="0"/>
          </a:endParaRPr>
        </a:p>
      </dgm:t>
    </dgm:pt>
    <dgm:pt modelId="{30245287-ABBA-4FEB-8CD2-CE19713D55D2}" type="parTrans" cxnId="{FF726C28-EA6D-4428-B3C0-4DAE9942B504}">
      <dgm:prSet/>
      <dgm:spPr/>
      <dgm:t>
        <a:bodyPr/>
        <a:lstStyle/>
        <a:p>
          <a:endParaRPr lang="lt-LT"/>
        </a:p>
      </dgm:t>
    </dgm:pt>
    <dgm:pt modelId="{B6D09D1F-F70E-450C-B3E6-9AD39AB75EF8}" type="sibTrans" cxnId="{FF726C28-EA6D-4428-B3C0-4DAE9942B504}">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59991" custScaleY="94905"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15095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56188" custScaleY="96776" custLinFactNeighborX="-7171"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89113" custScaleY="145177" custLinFactNeighborX="-1391" custLinFactNeighborY="983">
        <dgm:presLayoutVars>
          <dgm:bulletEnabled val="1"/>
        </dgm:presLayoutVars>
      </dgm:prSet>
      <dgm:spPr/>
      <dgm:t>
        <a:bodyPr/>
        <a:lstStyle/>
        <a:p>
          <a:endParaRPr lang="lt-LT"/>
        </a:p>
      </dgm:t>
    </dgm:pt>
  </dgm:ptLst>
  <dgm:cxnLst>
    <dgm:cxn modelId="{74A610F2-870A-4A3F-8B02-BB382AF44E3C}" srcId="{95130689-8797-4530-A43B-1CE619A90982}" destId="{2A1D552F-DE61-4CFA-9E6D-C72E419F371E}" srcOrd="1" destOrd="0" parTransId="{03B4B43A-18B6-4F39-980C-2CDD579419F1}" sibTransId="{3D02B97F-47C5-4131-9D4A-51ADA460B2C1}"/>
    <dgm:cxn modelId="{7ACA1C3D-7EFC-4285-A4D8-D2CFD9888B5F}" srcId="{576D597F-5826-4235-A694-6C42C359E119}" destId="{C252D7FE-0F90-4AF5-B62A-42C7F4F54056}" srcOrd="0" destOrd="0" parTransId="{6F262EDB-9A85-4F36-9D30-62B1D18974E9}" sibTransId="{E504200E-46F9-4DC7-A8F6-DB0B436F27CB}"/>
    <dgm:cxn modelId="{B156E993-D3D9-4D70-B2A4-5C1FE1C51214}" type="presOf" srcId="{DB4110B8-AD00-4412-B7B4-9E041566AAA7}" destId="{E7C588ED-4711-4903-9D9D-C2ADAFEDE196}" srcOrd="0" destOrd="2"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B745546E-D736-4739-991B-10FD02505B3F}" type="presOf" srcId="{298DC787-2449-425F-9476-05E42A4DC1D4}" destId="{B8BF97A4-E5CE-4428-970A-D8D6185A6244}" srcOrd="0" destOrd="4" presId="urn:microsoft.com/office/officeart/2005/8/layout/vList6"/>
    <dgm:cxn modelId="{B7678B18-8E7E-4158-8E82-484B88043FAD}" type="presOf" srcId="{45BB260B-BF6A-419A-9121-99A33C874E74}" destId="{E7C588ED-4711-4903-9D9D-C2ADAFEDE196}" srcOrd="0" destOrd="0" presId="urn:microsoft.com/office/officeart/2005/8/layout/vList6"/>
    <dgm:cxn modelId="{FF726C28-EA6D-4428-B3C0-4DAE9942B504}" srcId="{576D597F-5826-4235-A694-6C42C359E119}" destId="{8D251D38-451A-49B3-8B5F-4140E1252929}" srcOrd="2" destOrd="0" parTransId="{30245287-ABBA-4FEB-8CD2-CE19713D55D2}" sibTransId="{B6D09D1F-F70E-450C-B3E6-9AD39AB75EF8}"/>
    <dgm:cxn modelId="{5EB2EA9C-CB18-4B92-9988-9B9FDC9CB46B}" srcId="{95130689-8797-4530-A43B-1CE619A90982}" destId="{DB4110B8-AD00-4412-B7B4-9E041566AAA7}" srcOrd="2" destOrd="0" parTransId="{4F86AB53-EF0A-4258-98CC-5E57C42CECAB}" sibTransId="{58A9FB20-329E-4ACA-AC08-9100C669173F}"/>
    <dgm:cxn modelId="{A9626019-4B75-4446-A7F8-D4F15B334F43}" type="presOf" srcId="{4FA88B67-44C5-4621-BECC-7A28764FFEDC}" destId="{B8BF97A4-E5CE-4428-970A-D8D6185A6244}" srcOrd="0" destOrd="1" presId="urn:microsoft.com/office/officeart/2005/8/layout/vList6"/>
    <dgm:cxn modelId="{AC55F851-D73E-425E-A7B6-20293B9944D5}" type="presOf" srcId="{95130689-8797-4530-A43B-1CE619A90982}" destId="{8D584D2F-9151-447D-A556-1979E367CE73}" srcOrd="0" destOrd="0" presId="urn:microsoft.com/office/officeart/2005/8/layout/vList6"/>
    <dgm:cxn modelId="{E246141B-47C7-45B1-9764-C8F0921395D3}" type="presOf" srcId="{8D251D38-451A-49B3-8B5F-4140E1252929}" destId="{B8BF97A4-E5CE-4428-970A-D8D6185A6244}" srcOrd="0" destOrd="2" presId="urn:microsoft.com/office/officeart/2005/8/layout/vList6"/>
    <dgm:cxn modelId="{59CDFB03-2752-401A-85DB-A257C302F608}" type="presOf" srcId="{275F42C1-8C1E-42CD-84A8-DB47710D1078}" destId="{B8BF97A4-E5CE-4428-970A-D8D6185A6244}" srcOrd="0" destOrd="3" presId="urn:microsoft.com/office/officeart/2005/8/layout/vList6"/>
    <dgm:cxn modelId="{CFF268C4-DD30-49EE-B546-BCD082F89903}" type="presOf" srcId="{2A1D552F-DE61-4CFA-9E6D-C72E419F371E}" destId="{E7C588ED-4711-4903-9D9D-C2ADAFEDE196}" srcOrd="0" destOrd="1" presId="urn:microsoft.com/office/officeart/2005/8/layout/vList6"/>
    <dgm:cxn modelId="{F0BB8F0F-262E-4F74-8A52-3366FE9C9048}" type="presOf" srcId="{6D991028-3826-41D7-BD04-638FF229FDD1}" destId="{757C3AEA-6185-4286-9ACC-94D151602D55}"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44B69617-8AD4-4C99-8279-BFD1F0AAD57E}" type="presOf" srcId="{576D597F-5826-4235-A694-6C42C359E119}" destId="{8B1633CA-E27B-4F03-BB99-6AE8680B72A8}" srcOrd="0" destOrd="0" presId="urn:microsoft.com/office/officeart/2005/8/layout/vList6"/>
    <dgm:cxn modelId="{FCAA7995-0C5D-45F1-B711-BA0398CD07AB}" type="presOf" srcId="{C252D7FE-0F90-4AF5-B62A-42C7F4F54056}" destId="{B8BF97A4-E5CE-4428-970A-D8D6185A6244}"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1125AA6F-A334-4095-A890-A8E1EBFC0319}" srcId="{576D597F-5826-4235-A694-6C42C359E119}" destId="{4FA88B67-44C5-4621-BECC-7A28764FFEDC}" srcOrd="1" destOrd="0" parTransId="{7ABEE9D7-24B8-4CE3-AA64-435EB10CE6DE}" sibTransId="{796C1FF8-33D0-4311-86D2-E748F0CC1831}"/>
    <dgm:cxn modelId="{90768AFA-E66F-454C-8C7E-92EAF0113606}" srcId="{576D597F-5826-4235-A694-6C42C359E119}" destId="{298DC787-2449-425F-9476-05E42A4DC1D4}" srcOrd="4" destOrd="0" parTransId="{D67E9A35-6008-4090-8C95-C455C4E5CBB7}" sibTransId="{DAD09F8F-6E73-4AC4-A883-A679A57B17F4}"/>
    <dgm:cxn modelId="{1DF2E6D6-F97C-4F32-A49C-F112B88C7DC7}" srcId="{576D597F-5826-4235-A694-6C42C359E119}" destId="{275F42C1-8C1E-42CD-84A8-DB47710D1078}" srcOrd="3" destOrd="0" parTransId="{5CF1D8E5-B1CB-458A-A1BD-A81775FADD2D}" sibTransId="{325644D7-CB27-4802-B01D-4D36781484FE}"/>
    <dgm:cxn modelId="{A1F9C743-BF9F-4351-A26B-4CB995457E8A}" type="presParOf" srcId="{757C3AEA-6185-4286-9ACC-94D151602D55}" destId="{723DAD73-1C59-4FA2-9044-65AEA7762417}" srcOrd="0" destOrd="0" presId="urn:microsoft.com/office/officeart/2005/8/layout/vList6"/>
    <dgm:cxn modelId="{E8D980EA-B909-489C-8B8E-323AB3348A24}" type="presParOf" srcId="{723DAD73-1C59-4FA2-9044-65AEA7762417}" destId="{8D584D2F-9151-447D-A556-1979E367CE73}" srcOrd="0" destOrd="0" presId="urn:microsoft.com/office/officeart/2005/8/layout/vList6"/>
    <dgm:cxn modelId="{6D43E88F-9932-43A5-89F1-400D9D961EC4}" type="presParOf" srcId="{723DAD73-1C59-4FA2-9044-65AEA7762417}" destId="{E7C588ED-4711-4903-9D9D-C2ADAFEDE196}" srcOrd="1" destOrd="0" presId="urn:microsoft.com/office/officeart/2005/8/layout/vList6"/>
    <dgm:cxn modelId="{2FC098FB-D283-423A-AE33-22C549BEEDE0}" type="presParOf" srcId="{757C3AEA-6185-4286-9ACC-94D151602D55}" destId="{E5F0F757-E61A-4A6B-B0A1-AE7E9B059F1E}" srcOrd="1" destOrd="0" presId="urn:microsoft.com/office/officeart/2005/8/layout/vList6"/>
    <dgm:cxn modelId="{D12097E9-A887-404B-B0B3-7C5CAA891146}" type="presParOf" srcId="{757C3AEA-6185-4286-9ACC-94D151602D55}" destId="{E0755D6F-8766-4940-85C6-5107FD99ACB9}" srcOrd="2" destOrd="0" presId="urn:microsoft.com/office/officeart/2005/8/layout/vList6"/>
    <dgm:cxn modelId="{7C1BB181-A09E-4676-8AA9-7E5C8EB02DF0}" type="presParOf" srcId="{E0755D6F-8766-4940-85C6-5107FD99ACB9}" destId="{8B1633CA-E27B-4F03-BB99-6AE8680B72A8}" srcOrd="0" destOrd="0" presId="urn:microsoft.com/office/officeart/2005/8/layout/vList6"/>
    <dgm:cxn modelId="{2117D2E8-D6FE-46BB-BCAE-440352C69BAA}"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49</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49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73,7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26,3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EF6D93E0-1A02-41FB-9DD2-8B4289C77DA9}" type="presOf" srcId="{DB4110B8-AD00-4412-B7B4-9E041566AAA7}" destId="{E7C588ED-4711-4903-9D9D-C2ADAFEDE196}" srcOrd="0" destOrd="2" presId="urn:microsoft.com/office/officeart/2005/8/layout/vList6"/>
    <dgm:cxn modelId="{86354D46-AB66-476E-8541-942159BDBE03}" type="presOf" srcId="{6D991028-3826-41D7-BD04-638FF229FDD1}" destId="{757C3AEA-6185-4286-9ACC-94D151602D55}"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6679A4A2-C17F-4D30-9C3D-8FC92B7141CF}" type="presOf" srcId="{4FA88B67-44C5-4621-BECC-7A28764FFEDC}" destId="{B8BF97A4-E5CE-4428-970A-D8D6185A6244}" srcOrd="0" destOrd="1" presId="urn:microsoft.com/office/officeart/2005/8/layout/vList6"/>
    <dgm:cxn modelId="{1234E59E-CD79-426F-9120-830B95A0B96A}" type="presOf" srcId="{C252D7FE-0F90-4AF5-B62A-42C7F4F54056}" destId="{B8BF97A4-E5CE-4428-970A-D8D6185A6244}" srcOrd="0" destOrd="0" presId="urn:microsoft.com/office/officeart/2005/8/layout/vList6"/>
    <dgm:cxn modelId="{024929D8-4CC0-4189-8B66-3429161E687D}" type="presOf" srcId="{95130689-8797-4530-A43B-1CE619A90982}" destId="{8D584D2F-9151-447D-A556-1979E367CE73}" srcOrd="0" destOrd="0" presId="urn:microsoft.com/office/officeart/2005/8/layout/vList6"/>
    <dgm:cxn modelId="{B14AB181-A3B7-48EC-A99B-20398060447D}" type="presOf" srcId="{576D597F-5826-4235-A694-6C42C359E119}" destId="{8B1633CA-E27B-4F03-BB99-6AE8680B72A8}"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9D7A4B08-CACF-47B1-8A10-2E0E4C244520}" type="presOf" srcId="{45BB260B-BF6A-419A-9121-99A33C874E74}" destId="{E7C588ED-4711-4903-9D9D-C2ADAFEDE196}"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5B260ED7-29A8-4E80-A80F-F88F24E139BC}" type="presOf" srcId="{2A1D552F-DE61-4CFA-9E6D-C72E419F371E}" destId="{E7C588ED-4711-4903-9D9D-C2ADAFEDE196}" srcOrd="0" destOrd="1" presId="urn:microsoft.com/office/officeart/2005/8/layout/vList6"/>
    <dgm:cxn modelId="{8A19623E-FFA3-4306-9C3A-871D0549AB05}" type="presParOf" srcId="{757C3AEA-6185-4286-9ACC-94D151602D55}" destId="{723DAD73-1C59-4FA2-9044-65AEA7762417}" srcOrd="0" destOrd="0" presId="urn:microsoft.com/office/officeart/2005/8/layout/vList6"/>
    <dgm:cxn modelId="{FB80317D-DADF-4D9C-8A65-02336ADF2661}" type="presParOf" srcId="{723DAD73-1C59-4FA2-9044-65AEA7762417}" destId="{8D584D2F-9151-447D-A556-1979E367CE73}" srcOrd="0" destOrd="0" presId="urn:microsoft.com/office/officeart/2005/8/layout/vList6"/>
    <dgm:cxn modelId="{209A99C4-8FBC-4BCF-8A47-4DDCFEA3B2B5}" type="presParOf" srcId="{723DAD73-1C59-4FA2-9044-65AEA7762417}" destId="{E7C588ED-4711-4903-9D9D-C2ADAFEDE196}" srcOrd="1" destOrd="0" presId="urn:microsoft.com/office/officeart/2005/8/layout/vList6"/>
    <dgm:cxn modelId="{E44329A1-4197-4D96-9AB4-C5B69F87013A}" type="presParOf" srcId="{757C3AEA-6185-4286-9ACC-94D151602D55}" destId="{E5F0F757-E61A-4A6B-B0A1-AE7E9B059F1E}" srcOrd="1" destOrd="0" presId="urn:microsoft.com/office/officeart/2005/8/layout/vList6"/>
    <dgm:cxn modelId="{22DE9941-C8C9-4D17-B48F-C6C8C4B25EF5}" type="presParOf" srcId="{757C3AEA-6185-4286-9ACC-94D151602D55}" destId="{E0755D6F-8766-4940-85C6-5107FD99ACB9}" srcOrd="2" destOrd="0" presId="urn:microsoft.com/office/officeart/2005/8/layout/vList6"/>
    <dgm:cxn modelId="{C558BA73-C229-46E8-9163-A56E56A6B6F6}" type="presParOf" srcId="{E0755D6F-8766-4940-85C6-5107FD99ACB9}" destId="{8B1633CA-E27B-4F03-BB99-6AE8680B72A8}" srcOrd="0" destOrd="0" presId="urn:microsoft.com/office/officeart/2005/8/layout/vList6"/>
    <dgm:cxn modelId="{70B20CD5-655C-4FC6-9E28-45C3A070D16E}"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36,7</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61,2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8146E641-E78F-4879-9BCB-78F290285E04}" type="presOf" srcId="{DB4110B8-AD00-4412-B7B4-9E041566AAA7}" destId="{E7C588ED-4711-4903-9D9D-C2ADAFEDE196}" srcOrd="0" destOrd="2"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869D4801-3A4A-4A1B-BB4A-5A20952F2902}" type="presOf" srcId="{45BB260B-BF6A-419A-9121-99A33C874E74}" destId="{E7C588ED-4711-4903-9D9D-C2ADAFEDE196}" srcOrd="0" destOrd="0" presId="urn:microsoft.com/office/officeart/2005/8/layout/vList6"/>
    <dgm:cxn modelId="{71D5CFBB-E060-429F-B8A6-8B2845334813}" type="presOf" srcId="{576D597F-5826-4235-A694-6C42C359E119}" destId="{8B1633CA-E27B-4F03-BB99-6AE8680B72A8}"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11582A9F-A0BE-4B9B-8455-7B6161C3F9A1}" type="presOf" srcId="{4FA88B67-44C5-4621-BECC-7A28764FFEDC}" destId="{B8BF97A4-E5CE-4428-970A-D8D6185A6244}" srcOrd="0" destOrd="1" presId="urn:microsoft.com/office/officeart/2005/8/layout/vList6"/>
    <dgm:cxn modelId="{14BF210D-746A-4E1B-A505-82B3E876B21F}" type="presOf" srcId="{95130689-8797-4530-A43B-1CE619A90982}" destId="{8D584D2F-9151-447D-A556-1979E367CE73}" srcOrd="0" destOrd="0"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1BB9F254-E85F-4FDD-9551-4D8A5C47FDB9}" type="presOf" srcId="{2A1D552F-DE61-4CFA-9E6D-C72E419F371E}" destId="{E7C588ED-4711-4903-9D9D-C2ADAFEDE196}" srcOrd="0" destOrd="1" presId="urn:microsoft.com/office/officeart/2005/8/layout/vList6"/>
    <dgm:cxn modelId="{8F2DE57F-A3CB-4FC6-A7EA-70DCA9213CED}" type="presOf" srcId="{6D991028-3826-41D7-BD04-638FF229FDD1}" destId="{757C3AEA-6185-4286-9ACC-94D151602D55}" srcOrd="0" destOrd="0" presId="urn:microsoft.com/office/officeart/2005/8/layout/vList6"/>
    <dgm:cxn modelId="{5E6FC1D8-9F82-47C4-8D97-6FD75E52D579}" type="presOf" srcId="{C252D7FE-0F90-4AF5-B62A-42C7F4F54056}" destId="{B8BF97A4-E5CE-4428-970A-D8D6185A6244}"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CA0526D3-5F5C-41F2-B05D-DE84C033A892}" type="presParOf" srcId="{757C3AEA-6185-4286-9ACC-94D151602D55}" destId="{723DAD73-1C59-4FA2-9044-65AEA7762417}" srcOrd="0" destOrd="0" presId="urn:microsoft.com/office/officeart/2005/8/layout/vList6"/>
    <dgm:cxn modelId="{5FDC3E3C-31BE-495B-9D78-BD408AEFDCF9}" type="presParOf" srcId="{723DAD73-1C59-4FA2-9044-65AEA7762417}" destId="{8D584D2F-9151-447D-A556-1979E367CE73}" srcOrd="0" destOrd="0" presId="urn:microsoft.com/office/officeart/2005/8/layout/vList6"/>
    <dgm:cxn modelId="{68CA6203-8C14-4915-9BAE-61372FF53092}" type="presParOf" srcId="{723DAD73-1C59-4FA2-9044-65AEA7762417}" destId="{E7C588ED-4711-4903-9D9D-C2ADAFEDE196}" srcOrd="1" destOrd="0" presId="urn:microsoft.com/office/officeart/2005/8/layout/vList6"/>
    <dgm:cxn modelId="{7C83345D-7AA2-4BA4-8942-83571E97B0CD}" type="presParOf" srcId="{757C3AEA-6185-4286-9ACC-94D151602D55}" destId="{E5F0F757-E61A-4A6B-B0A1-AE7E9B059F1E}" srcOrd="1" destOrd="0" presId="urn:microsoft.com/office/officeart/2005/8/layout/vList6"/>
    <dgm:cxn modelId="{5E94846D-5347-4D72-8C70-BF0E98CF4045}" type="presParOf" srcId="{757C3AEA-6185-4286-9ACC-94D151602D55}" destId="{E0755D6F-8766-4940-85C6-5107FD99ACB9}" srcOrd="2" destOrd="0" presId="urn:microsoft.com/office/officeart/2005/8/layout/vList6"/>
    <dgm:cxn modelId="{7DA92909-D611-4C6B-8666-E43F06DD9955}" type="presParOf" srcId="{E0755D6F-8766-4940-85C6-5107FD99ACB9}" destId="{8B1633CA-E27B-4F03-BB99-6AE8680B72A8}" srcOrd="0" destOrd="0" presId="urn:microsoft.com/office/officeart/2005/8/layout/vList6"/>
    <dgm:cxn modelId="{DFA501B4-F2EF-4D49-B5CB-B20FAE63EF74}"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000" b="0" dirty="0" smtClean="0">
              <a:latin typeface="Roboto Condensed" panose="020B0604020202020204" charset="0"/>
              <a:ea typeface="Roboto Condensed" panose="020B0604020202020204" charset="0"/>
              <a:sym typeface="Symbol"/>
            </a:rPr>
            <a:t>18,4</a:t>
          </a:r>
          <a:r>
            <a:rPr lang="lt-LT" sz="2000" b="0" dirty="0" smtClean="0">
              <a:solidFill>
                <a:schemeClr val="tx1"/>
              </a:solidFill>
              <a:latin typeface="Roboto Condensed" panose="020B0604020202020204" charset="0"/>
              <a:ea typeface="Roboto Condensed" panose="020B0604020202020204" charset="0"/>
              <a:sym typeface="Symbol"/>
            </a:rPr>
            <a:t> 3 lygis</a:t>
          </a:r>
          <a:endParaRPr lang="lt-LT" sz="20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000" b="0" dirty="0" smtClean="0">
              <a:latin typeface="Roboto Condensed" panose="020B0604020202020204" charset="0"/>
              <a:ea typeface="Roboto Condensed" panose="020B0604020202020204" charset="0"/>
              <a:sym typeface="Symbol"/>
            </a:rPr>
            <a:t>61,2 2 lygis</a:t>
          </a:r>
          <a:endParaRPr lang="lt-LT" sz="20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57,9 3 lygis</a:t>
          </a:r>
          <a:endParaRPr lang="lt-LT" sz="28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2800" b="0" dirty="0" smtClean="0">
              <a:latin typeface="Roboto Condensed" panose="020B0604020202020204" charset="0"/>
              <a:ea typeface="Roboto Condensed" panose="020B0604020202020204" charset="0"/>
              <a:sym typeface="Symbol"/>
            </a:rPr>
            <a:t>26,3 2 lygis</a:t>
          </a:r>
          <a:endParaRPr lang="lt-LT" sz="28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000" b="0" dirty="0" smtClean="0">
              <a:latin typeface="Roboto Condensed" panose="020B0604020202020204" charset="0"/>
              <a:ea typeface="Roboto Condensed" panose="020B0604020202020204" charset="0"/>
              <a:sym typeface="Symbol"/>
            </a:rPr>
            <a:t>18,4 1 lygis</a:t>
          </a:r>
          <a:endParaRPr lang="lt-LT" sz="20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298DC787-2449-425F-9476-05E42A4DC1D4}">
      <dgm:prSet phldrT="[Tekstas]" custT="1"/>
      <dgm:spPr/>
      <dgm:t>
        <a:bodyPr/>
        <a:lstStyle/>
        <a:p>
          <a:endParaRPr lang="lt-LT" sz="3200" b="0" dirty="0">
            <a:latin typeface="Roboto Condensed" panose="020B0604020202020204" charset="0"/>
            <a:ea typeface="Roboto Condensed" panose="020B0604020202020204" charset="0"/>
          </a:endParaRPr>
        </a:p>
      </dgm:t>
    </dgm:pt>
    <dgm:pt modelId="{D67E9A35-6008-4090-8C95-C455C4E5CBB7}" type="parTrans" cxnId="{90768AFA-E66F-454C-8C7E-92EAF0113606}">
      <dgm:prSet/>
      <dgm:spPr/>
      <dgm:t>
        <a:bodyPr/>
        <a:lstStyle/>
        <a:p>
          <a:endParaRPr lang="lt-LT"/>
        </a:p>
      </dgm:t>
    </dgm:pt>
    <dgm:pt modelId="{DAD09F8F-6E73-4AC4-A883-A679A57B17F4}" type="sibTrans" cxnId="{90768AFA-E66F-454C-8C7E-92EAF0113606}">
      <dgm:prSet/>
      <dgm:spPr/>
      <dgm:t>
        <a:bodyPr/>
        <a:lstStyle/>
        <a:p>
          <a:endParaRPr lang="lt-LT"/>
        </a:p>
      </dgm:t>
    </dgm:pt>
    <dgm:pt modelId="{275F42C1-8C1E-42CD-84A8-DB47710D1078}">
      <dgm:prSet phldrT="[Tekstas]" custT="1"/>
      <dgm:spPr/>
      <dgm:t>
        <a:bodyPr/>
        <a:lstStyle/>
        <a:p>
          <a:endParaRPr lang="lt-LT" sz="2800" b="0" dirty="0">
            <a:latin typeface="Roboto Condensed" panose="020B0604020202020204" charset="0"/>
            <a:ea typeface="Roboto Condensed" panose="020B0604020202020204" charset="0"/>
          </a:endParaRPr>
        </a:p>
      </dgm:t>
    </dgm:pt>
    <dgm:pt modelId="{5CF1D8E5-B1CB-458A-A1BD-A81775FADD2D}" type="parTrans" cxnId="{1DF2E6D6-F97C-4F32-A49C-F112B88C7DC7}">
      <dgm:prSet/>
      <dgm:spPr/>
      <dgm:t>
        <a:bodyPr/>
        <a:lstStyle/>
        <a:p>
          <a:endParaRPr lang="lt-LT"/>
        </a:p>
      </dgm:t>
    </dgm:pt>
    <dgm:pt modelId="{325644D7-CB27-4802-B01D-4D36781484FE}" type="sibTrans" cxnId="{1DF2E6D6-F97C-4F32-A49C-F112B88C7DC7}">
      <dgm:prSet/>
      <dgm:spPr/>
      <dgm:t>
        <a:bodyPr/>
        <a:lstStyle/>
        <a:p>
          <a:endParaRPr lang="lt-LT"/>
        </a:p>
      </dgm:t>
    </dgm:pt>
    <dgm:pt modelId="{8D251D38-451A-49B3-8B5F-4140E1252929}">
      <dgm:prSet phldrT="[Tekstas]" custT="1"/>
      <dgm:spPr/>
      <dgm:t>
        <a:bodyPr/>
        <a:lstStyle/>
        <a:p>
          <a:r>
            <a:rPr lang="lt-LT" sz="2800" b="0" dirty="0" smtClean="0">
              <a:latin typeface="Roboto Condensed" panose="020B0604020202020204" charset="0"/>
              <a:ea typeface="Roboto Condensed" panose="020B0604020202020204" charset="0"/>
              <a:sym typeface="Symbol"/>
            </a:rPr>
            <a:t>15,8 1 lygis</a:t>
          </a:r>
          <a:endParaRPr lang="lt-LT" sz="2800" b="0" dirty="0">
            <a:latin typeface="Roboto Condensed" panose="020B0604020202020204" charset="0"/>
            <a:ea typeface="Roboto Condensed" panose="020B0604020202020204" charset="0"/>
          </a:endParaRPr>
        </a:p>
      </dgm:t>
    </dgm:pt>
    <dgm:pt modelId="{30245287-ABBA-4FEB-8CD2-CE19713D55D2}" type="parTrans" cxnId="{FF726C28-EA6D-4428-B3C0-4DAE9942B504}">
      <dgm:prSet/>
      <dgm:spPr/>
      <dgm:t>
        <a:bodyPr/>
        <a:lstStyle/>
        <a:p>
          <a:endParaRPr lang="lt-LT"/>
        </a:p>
      </dgm:t>
    </dgm:pt>
    <dgm:pt modelId="{B6D09D1F-F70E-450C-B3E6-9AD39AB75EF8}" type="sibTrans" cxnId="{FF726C28-EA6D-4428-B3C0-4DAE9942B504}">
      <dgm:prSet/>
      <dgm:spPr/>
      <dgm:t>
        <a:bodyPr/>
        <a:lstStyle/>
        <a:p>
          <a:endParaRPr lang="lt-LT"/>
        </a:p>
      </dgm:t>
    </dgm:pt>
    <dgm:pt modelId="{C66B818D-1D46-4C25-AF14-5BD74F8E8048}">
      <dgm:prSet phldrT="[Tekstas]" custT="1"/>
      <dgm:spPr/>
      <dgm:t>
        <a:bodyPr/>
        <a:lstStyle/>
        <a:p>
          <a:endParaRPr lang="lt-LT" sz="2800" b="0" dirty="0">
            <a:latin typeface="Roboto Condensed" panose="020B0604020202020204" charset="0"/>
            <a:ea typeface="Roboto Condensed" panose="020B0604020202020204" charset="0"/>
          </a:endParaRPr>
        </a:p>
      </dgm:t>
    </dgm:pt>
    <dgm:pt modelId="{A48A7C6F-3CC9-4A8B-A18D-D0C3397A19A0}" type="parTrans" cxnId="{F45BE268-1701-4C5C-ACB6-7BEE19DCC7A8}">
      <dgm:prSet/>
      <dgm:spPr/>
      <dgm:t>
        <a:bodyPr/>
        <a:lstStyle/>
        <a:p>
          <a:endParaRPr lang="lt-LT"/>
        </a:p>
      </dgm:t>
    </dgm:pt>
    <dgm:pt modelId="{19754DE6-0996-4F64-9066-CEDC8A7EE87A}" type="sibTrans" cxnId="{F45BE268-1701-4C5C-ACB6-7BEE19DCC7A8}">
      <dgm:prSet/>
      <dgm:spPr/>
      <dgm:t>
        <a:bodyPr/>
        <a:lstStyle/>
        <a:p>
          <a:endParaRPr lang="lt-LT"/>
        </a:p>
      </dgm:t>
    </dgm:pt>
    <dgm:pt modelId="{4EC64C70-B35C-4566-AD26-84FCC3143183}">
      <dgm:prSet phldrT="[Tekstas]" custT="1"/>
      <dgm:spPr/>
      <dgm:t>
        <a:bodyPr/>
        <a:lstStyle/>
        <a:p>
          <a:endParaRPr lang="lt-LT" sz="2800" b="0" dirty="0">
            <a:latin typeface="Roboto Condensed" panose="020B0604020202020204" charset="0"/>
            <a:ea typeface="Roboto Condensed" panose="020B0604020202020204" charset="0"/>
          </a:endParaRPr>
        </a:p>
      </dgm:t>
    </dgm:pt>
    <dgm:pt modelId="{DEB00316-927A-4002-B177-E7D3533D3BE0}" type="parTrans" cxnId="{B38CD9B1-0627-4C20-932D-5F3957019944}">
      <dgm:prSet/>
      <dgm:spPr/>
      <dgm:t>
        <a:bodyPr/>
        <a:lstStyle/>
        <a:p>
          <a:endParaRPr lang="lt-LT"/>
        </a:p>
      </dgm:t>
    </dgm:pt>
    <dgm:pt modelId="{9A46A0F7-AF29-47D4-A30E-3DC385FC80C2}" type="sibTrans" cxnId="{B38CD9B1-0627-4C20-932D-5F3957019944}">
      <dgm:prSet/>
      <dgm:spPr/>
      <dgm:t>
        <a:bodyPr/>
        <a:lstStyle/>
        <a:p>
          <a:endParaRPr lang="lt-LT"/>
        </a:p>
      </dgm:t>
    </dgm:pt>
    <dgm:pt modelId="{F3B13A55-19E7-40E2-A81E-4251A9CF98DF}">
      <dgm:prSet phldrT="[Tekstas]" custT="1"/>
      <dgm:spPr/>
      <dgm:t>
        <a:bodyPr/>
        <a:lstStyle/>
        <a:p>
          <a:endParaRPr lang="lt-LT" sz="2800" b="0" dirty="0">
            <a:latin typeface="Roboto Condensed" panose="020B0604020202020204" charset="0"/>
            <a:ea typeface="Roboto Condensed" panose="020B0604020202020204" charset="0"/>
          </a:endParaRPr>
        </a:p>
      </dgm:t>
    </dgm:pt>
    <dgm:pt modelId="{410510AA-A8C9-4906-A017-C9EAE5CBC59A}" type="parTrans" cxnId="{08FAAA86-19DB-493E-B2ED-439DEFE9A488}">
      <dgm:prSet/>
      <dgm:spPr/>
      <dgm:t>
        <a:bodyPr/>
        <a:lstStyle/>
        <a:p>
          <a:endParaRPr lang="lt-LT"/>
        </a:p>
      </dgm:t>
    </dgm:pt>
    <dgm:pt modelId="{85C6CF09-D603-42EB-87DA-E7981CB7405E}" type="sibTrans" cxnId="{08FAAA86-19DB-493E-B2ED-439DEFE9A488}">
      <dgm:prSet/>
      <dgm:spPr/>
      <dgm:t>
        <a:bodyPr/>
        <a:lstStyle/>
        <a:p>
          <a:endParaRPr lang="lt-LT"/>
        </a:p>
      </dgm:t>
    </dgm:pt>
    <dgm:pt modelId="{3D04BC9B-AD33-406C-9026-C6C84D808D0F}">
      <dgm:prSet phldrT="[Tekstas]" custT="1"/>
      <dgm:spPr/>
      <dgm:t>
        <a:bodyPr/>
        <a:lstStyle/>
        <a:p>
          <a:r>
            <a:rPr lang="lt-LT" sz="2000" b="1" dirty="0" smtClean="0">
              <a:latin typeface="Roboto Condensed" panose="020B0604020202020204" charset="0"/>
              <a:ea typeface="Roboto Condensed" panose="020B0604020202020204" charset="0"/>
            </a:rPr>
            <a:t>2 </a:t>
          </a:r>
          <a:r>
            <a:rPr lang="lt-LT" sz="2000" b="1" dirty="0" smtClean="0">
              <a:latin typeface="Roboto Condensed" panose="020B0604020202020204" charset="0"/>
              <a:ea typeface="Roboto Condensed" panose="020B0604020202020204" charset="0"/>
              <a:sym typeface="Symbol"/>
            </a:rPr>
            <a:t></a:t>
          </a:r>
          <a:r>
            <a:rPr lang="lt-LT" sz="2000" b="1" dirty="0" smtClean="0">
              <a:latin typeface="Roboto Condensed" panose="020B0604020202020204" charset="0"/>
              <a:ea typeface="Roboto Condensed" panose="020B0604020202020204" charset="0"/>
            </a:rPr>
            <a:t> 0 lygis</a:t>
          </a:r>
          <a:endParaRPr lang="lt-LT" sz="2000" b="1" dirty="0">
            <a:latin typeface="Roboto Condensed" panose="020B0604020202020204" charset="0"/>
            <a:ea typeface="Roboto Condensed" panose="020B0604020202020204" charset="0"/>
          </a:endParaRPr>
        </a:p>
      </dgm:t>
    </dgm:pt>
    <dgm:pt modelId="{BF1ED5B4-125A-492F-9045-F88BEE2A1C5D}" type="parTrans" cxnId="{D42A5524-4418-4129-95B0-33E1FC1461D5}">
      <dgm:prSet/>
      <dgm:spPr/>
      <dgm:t>
        <a:bodyPr/>
        <a:lstStyle/>
        <a:p>
          <a:endParaRPr lang="lt-LT"/>
        </a:p>
      </dgm:t>
    </dgm:pt>
    <dgm:pt modelId="{8D6D1095-2D3A-4DF2-8E9A-DAB468AD4DC8}" type="sibTrans" cxnId="{D42A5524-4418-4129-95B0-33E1FC1461D5}">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59991" custScaleY="94905" custLinFactNeighborX="-5820" custLinFactNeighborY="10401">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8887" custScaleY="209376" custLinFactNeighborX="-3418" custLinFactNeighborY="-210">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56188" custScaleY="96776" custLinFactNeighborX="-7171"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89113" custScaleY="212727" custLinFactNeighborX="-1391" custLinFactNeighborY="983">
        <dgm:presLayoutVars>
          <dgm:bulletEnabled val="1"/>
        </dgm:presLayoutVars>
      </dgm:prSet>
      <dgm:spPr/>
      <dgm:t>
        <a:bodyPr/>
        <a:lstStyle/>
        <a:p>
          <a:endParaRPr lang="lt-LT"/>
        </a:p>
      </dgm:t>
    </dgm:pt>
  </dgm:ptLst>
  <dgm:cxnLst>
    <dgm:cxn modelId="{D5F70075-DE2F-4FE9-BC89-0B78A69121D6}" type="presOf" srcId="{F3B13A55-19E7-40E2-A81E-4251A9CF98DF}" destId="{E7C588ED-4711-4903-9D9D-C2ADAFEDE196}" srcOrd="0" destOrd="4" presId="urn:microsoft.com/office/officeart/2005/8/layout/vList6"/>
    <dgm:cxn modelId="{FF726C28-EA6D-4428-B3C0-4DAE9942B504}" srcId="{576D597F-5826-4235-A694-6C42C359E119}" destId="{8D251D38-451A-49B3-8B5F-4140E1252929}" srcOrd="2" destOrd="0" parTransId="{30245287-ABBA-4FEB-8CD2-CE19713D55D2}" sibTransId="{B6D09D1F-F70E-450C-B3E6-9AD39AB75EF8}"/>
    <dgm:cxn modelId="{AA024C04-67B4-4815-A218-C2CE1AAA7306}" srcId="{95130689-8797-4530-A43B-1CE619A90982}" destId="{45BB260B-BF6A-419A-9121-99A33C874E74}" srcOrd="0" destOrd="0" parTransId="{FA3BCB46-DAB8-4676-9B8B-1B5105BA4420}" sibTransId="{5136025A-BBC0-491F-A5FB-38048DB5F3C7}"/>
    <dgm:cxn modelId="{C21EF92B-475F-4105-8803-E3A0EB3376A9}" type="presOf" srcId="{298DC787-2449-425F-9476-05E42A4DC1D4}" destId="{B8BF97A4-E5CE-4428-970A-D8D6185A6244}" srcOrd="0" destOrd="4" presId="urn:microsoft.com/office/officeart/2005/8/layout/vList6"/>
    <dgm:cxn modelId="{DCB51F73-8D4C-4C2C-8AC2-3CDE00EA51C6}" type="presOf" srcId="{3D04BC9B-AD33-406C-9026-C6C84D808D0F}" destId="{E7C588ED-4711-4903-9D9D-C2ADAFEDE196}" srcOrd="0" destOrd="3" presId="urn:microsoft.com/office/officeart/2005/8/layout/vList6"/>
    <dgm:cxn modelId="{14C36AF4-C4D6-4FA5-BD10-640A7CEB9439}" type="presOf" srcId="{95130689-8797-4530-A43B-1CE619A90982}" destId="{8D584D2F-9151-447D-A556-1979E367CE73}"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D4E9025B-2683-40B8-8BE3-1EA94F8C35A7}" type="presOf" srcId="{45BB260B-BF6A-419A-9121-99A33C874E74}" destId="{E7C588ED-4711-4903-9D9D-C2ADAFEDE196}" srcOrd="0" destOrd="0" presId="urn:microsoft.com/office/officeart/2005/8/layout/vList6"/>
    <dgm:cxn modelId="{45EB2786-FED0-4BE9-BB37-3129D7358485}" type="presOf" srcId="{C66B818D-1D46-4C25-AF14-5BD74F8E8048}" destId="{E7C588ED-4711-4903-9D9D-C2ADAFEDE196}" srcOrd="0" destOrd="6"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64953ED5-29A7-420C-81F0-8D9CF2E688DF}" type="presOf" srcId="{275F42C1-8C1E-42CD-84A8-DB47710D1078}" destId="{B8BF97A4-E5CE-4428-970A-D8D6185A6244}" srcOrd="0" destOrd="3" presId="urn:microsoft.com/office/officeart/2005/8/layout/vList6"/>
    <dgm:cxn modelId="{D424BC89-9F08-4A3B-8CA7-0CBBBE838E46}" type="presOf" srcId="{6D991028-3826-41D7-BD04-638FF229FDD1}" destId="{757C3AEA-6185-4286-9ACC-94D151602D55}" srcOrd="0" destOrd="0" presId="urn:microsoft.com/office/officeart/2005/8/layout/vList6"/>
    <dgm:cxn modelId="{D42A5524-4418-4129-95B0-33E1FC1461D5}" srcId="{95130689-8797-4530-A43B-1CE619A90982}" destId="{3D04BC9B-AD33-406C-9026-C6C84D808D0F}" srcOrd="3" destOrd="0" parTransId="{BF1ED5B4-125A-492F-9045-F88BEE2A1C5D}" sibTransId="{8D6D1095-2D3A-4DF2-8E9A-DAB468AD4DC8}"/>
    <dgm:cxn modelId="{59B1B3A3-1447-451F-A96A-BA6F561C0EA4}" type="presOf" srcId="{8D251D38-451A-49B3-8B5F-4140E1252929}" destId="{B8BF97A4-E5CE-4428-970A-D8D6185A6244}" srcOrd="0" destOrd="2" presId="urn:microsoft.com/office/officeart/2005/8/layout/vList6"/>
    <dgm:cxn modelId="{1DF2E6D6-F97C-4F32-A49C-F112B88C7DC7}" srcId="{576D597F-5826-4235-A694-6C42C359E119}" destId="{275F42C1-8C1E-42CD-84A8-DB47710D1078}" srcOrd="3" destOrd="0" parTransId="{5CF1D8E5-B1CB-458A-A1BD-A81775FADD2D}" sibTransId="{325644D7-CB27-4802-B01D-4D36781484FE}"/>
    <dgm:cxn modelId="{035E614A-0FDE-4AAA-BA49-98004F8D98B0}" type="presOf" srcId="{C252D7FE-0F90-4AF5-B62A-42C7F4F54056}" destId="{B8BF97A4-E5CE-4428-970A-D8D6185A6244}" srcOrd="0" destOrd="0" presId="urn:microsoft.com/office/officeart/2005/8/layout/vList6"/>
    <dgm:cxn modelId="{06C5F113-1290-4382-87E9-A78623DA3186}" type="presOf" srcId="{DB4110B8-AD00-4412-B7B4-9E041566AAA7}" destId="{E7C588ED-4711-4903-9D9D-C2ADAFEDE196}" srcOrd="0" destOrd="2" presId="urn:microsoft.com/office/officeart/2005/8/layout/vList6"/>
    <dgm:cxn modelId="{93E4C2F3-BBE2-440F-AACD-90978AD25A99}" type="presOf" srcId="{4FA88B67-44C5-4621-BECC-7A28764FFEDC}" destId="{B8BF97A4-E5CE-4428-970A-D8D6185A6244}" srcOrd="0" destOrd="1" presId="urn:microsoft.com/office/officeart/2005/8/layout/vList6"/>
    <dgm:cxn modelId="{90768AFA-E66F-454C-8C7E-92EAF0113606}" srcId="{576D597F-5826-4235-A694-6C42C359E119}" destId="{298DC787-2449-425F-9476-05E42A4DC1D4}" srcOrd="4" destOrd="0" parTransId="{D67E9A35-6008-4090-8C95-C455C4E5CBB7}" sibTransId="{DAD09F8F-6E73-4AC4-A883-A679A57B17F4}"/>
    <dgm:cxn modelId="{88BAA6BB-287B-46BC-96DD-6118727AE311}" type="presOf" srcId="{4EC64C70-B35C-4566-AD26-84FCC3143183}" destId="{E7C588ED-4711-4903-9D9D-C2ADAFEDE196}" srcOrd="0" destOrd="5" presId="urn:microsoft.com/office/officeart/2005/8/layout/vList6"/>
    <dgm:cxn modelId="{2370906A-7409-420E-A1B2-B6CEBA7B1309}" type="presOf" srcId="{576D597F-5826-4235-A694-6C42C359E119}" destId="{8B1633CA-E27B-4F03-BB99-6AE8680B72A8}"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B38CD9B1-0627-4C20-932D-5F3957019944}" srcId="{95130689-8797-4530-A43B-1CE619A90982}" destId="{4EC64C70-B35C-4566-AD26-84FCC3143183}" srcOrd="5" destOrd="0" parTransId="{DEB00316-927A-4002-B177-E7D3533D3BE0}" sibTransId="{9A46A0F7-AF29-47D4-A30E-3DC385FC80C2}"/>
    <dgm:cxn modelId="{5EB2EA9C-CB18-4B92-9988-9B9FDC9CB46B}" srcId="{95130689-8797-4530-A43B-1CE619A90982}" destId="{DB4110B8-AD00-4412-B7B4-9E041566AAA7}" srcOrd="2" destOrd="0" parTransId="{4F86AB53-EF0A-4258-98CC-5E57C42CECAB}" sibTransId="{58A9FB20-329E-4ACA-AC08-9100C669173F}"/>
    <dgm:cxn modelId="{BDCC440A-9AF4-49FB-8751-FAF68FED124D}" type="presOf" srcId="{2A1D552F-DE61-4CFA-9E6D-C72E419F371E}" destId="{E7C588ED-4711-4903-9D9D-C2ADAFEDE196}" srcOrd="0" destOrd="1"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F45BE268-1701-4C5C-ACB6-7BEE19DCC7A8}" srcId="{95130689-8797-4530-A43B-1CE619A90982}" destId="{C66B818D-1D46-4C25-AF14-5BD74F8E8048}" srcOrd="6" destOrd="0" parTransId="{A48A7C6F-3CC9-4A8B-A18D-D0C3397A19A0}" sibTransId="{19754DE6-0996-4F64-9066-CEDC8A7EE87A}"/>
    <dgm:cxn modelId="{08FAAA86-19DB-493E-B2ED-439DEFE9A488}" srcId="{95130689-8797-4530-A43B-1CE619A90982}" destId="{F3B13A55-19E7-40E2-A81E-4251A9CF98DF}" srcOrd="4" destOrd="0" parTransId="{410510AA-A8C9-4906-A017-C9EAE5CBC59A}" sibTransId="{85C6CF09-D603-42EB-87DA-E7981CB7405E}"/>
    <dgm:cxn modelId="{8C127B90-70D3-4BF6-811A-5CE350224EA8}" type="presParOf" srcId="{757C3AEA-6185-4286-9ACC-94D151602D55}" destId="{723DAD73-1C59-4FA2-9044-65AEA7762417}" srcOrd="0" destOrd="0" presId="urn:microsoft.com/office/officeart/2005/8/layout/vList6"/>
    <dgm:cxn modelId="{1C2FB1EC-0A81-4057-BA91-1126DBA79D13}" type="presParOf" srcId="{723DAD73-1C59-4FA2-9044-65AEA7762417}" destId="{8D584D2F-9151-447D-A556-1979E367CE73}" srcOrd="0" destOrd="0" presId="urn:microsoft.com/office/officeart/2005/8/layout/vList6"/>
    <dgm:cxn modelId="{542E2529-4610-4503-88E6-CE610ED0A55A}" type="presParOf" srcId="{723DAD73-1C59-4FA2-9044-65AEA7762417}" destId="{E7C588ED-4711-4903-9D9D-C2ADAFEDE196}" srcOrd="1" destOrd="0" presId="urn:microsoft.com/office/officeart/2005/8/layout/vList6"/>
    <dgm:cxn modelId="{04ADFD59-79D9-4040-B3CC-FFD62253D83B}" type="presParOf" srcId="{757C3AEA-6185-4286-9ACC-94D151602D55}" destId="{E5F0F757-E61A-4A6B-B0A1-AE7E9B059F1E}" srcOrd="1" destOrd="0" presId="urn:microsoft.com/office/officeart/2005/8/layout/vList6"/>
    <dgm:cxn modelId="{F6A6F908-120F-4C84-8EB9-9423F43174C7}" type="presParOf" srcId="{757C3AEA-6185-4286-9ACC-94D151602D55}" destId="{E0755D6F-8766-4940-85C6-5107FD99ACB9}" srcOrd="2" destOrd="0" presId="urn:microsoft.com/office/officeart/2005/8/layout/vList6"/>
    <dgm:cxn modelId="{27913ABB-1364-4F0B-97AB-23D8759C3253}" type="presParOf" srcId="{E0755D6F-8766-4940-85C6-5107FD99ACB9}" destId="{8B1633CA-E27B-4F03-BB99-6AE8680B72A8}" srcOrd="0" destOrd="0" presId="urn:microsoft.com/office/officeart/2005/8/layout/vList6"/>
    <dgm:cxn modelId="{5FF17DAB-046F-4769-BA16-78306255C6B6}"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51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49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68,4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31,6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74A610F2-870A-4A3F-8B02-BB382AF44E3C}" srcId="{95130689-8797-4530-A43B-1CE619A90982}" destId="{2A1D552F-DE61-4CFA-9E6D-C72E419F371E}" srcOrd="1" destOrd="0" parTransId="{03B4B43A-18B6-4F39-980C-2CDD579419F1}" sibTransId="{3D02B97F-47C5-4131-9D4A-51ADA460B2C1}"/>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F3F4FB0E-152E-444B-8794-29F581331DC2}" type="presOf" srcId="{576D597F-5826-4235-A694-6C42C359E119}" destId="{8B1633CA-E27B-4F03-BB99-6AE8680B72A8}" srcOrd="0" destOrd="0" presId="urn:microsoft.com/office/officeart/2005/8/layout/vList6"/>
    <dgm:cxn modelId="{6E2F12EC-2E0A-4AD8-8378-F23D0D5D597F}" type="presOf" srcId="{95130689-8797-4530-A43B-1CE619A90982}" destId="{8D584D2F-9151-447D-A556-1979E367CE73}" srcOrd="0" destOrd="0" presId="urn:microsoft.com/office/officeart/2005/8/layout/vList6"/>
    <dgm:cxn modelId="{2B394FE0-3731-4FBC-9A5D-A6A1574F1397}" type="presOf" srcId="{6D991028-3826-41D7-BD04-638FF229FDD1}" destId="{757C3AEA-6185-4286-9ACC-94D151602D55}" srcOrd="0" destOrd="0" presId="urn:microsoft.com/office/officeart/2005/8/layout/vList6"/>
    <dgm:cxn modelId="{B6D3527C-8DA9-4C28-929C-DF6246B118CF}" type="presOf" srcId="{2A1D552F-DE61-4CFA-9E6D-C72E419F371E}" destId="{E7C588ED-4711-4903-9D9D-C2ADAFEDE196}" srcOrd="0" destOrd="1" presId="urn:microsoft.com/office/officeart/2005/8/layout/vList6"/>
    <dgm:cxn modelId="{2DE4F3BB-CB86-4536-893D-323DA13221B7}" type="presOf" srcId="{C252D7FE-0F90-4AF5-B62A-42C7F4F54056}" destId="{B8BF97A4-E5CE-4428-970A-D8D6185A6244}"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A6D090F9-B242-4E09-90A9-D48F3CAE22D0}" type="presOf" srcId="{4FA88B67-44C5-4621-BECC-7A28764FFEDC}" destId="{B8BF97A4-E5CE-4428-970A-D8D6185A6244}" srcOrd="0" destOrd="1" presId="urn:microsoft.com/office/officeart/2005/8/layout/vList6"/>
    <dgm:cxn modelId="{01980435-BF21-436B-A192-C9657032B02B}" type="presOf" srcId="{45BB260B-BF6A-419A-9121-99A33C874E74}" destId="{E7C588ED-4711-4903-9D9D-C2ADAFEDE196}"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1125AA6F-A334-4095-A890-A8E1EBFC0319}" srcId="{576D597F-5826-4235-A694-6C42C359E119}" destId="{4FA88B67-44C5-4621-BECC-7A28764FFEDC}" srcOrd="1" destOrd="0" parTransId="{7ABEE9D7-24B8-4CE3-AA64-435EB10CE6DE}" sibTransId="{796C1FF8-33D0-4311-86D2-E748F0CC1831}"/>
    <dgm:cxn modelId="{AB380010-920B-44CD-90F4-2E288A901576}" type="presParOf" srcId="{757C3AEA-6185-4286-9ACC-94D151602D55}" destId="{723DAD73-1C59-4FA2-9044-65AEA7762417}" srcOrd="0" destOrd="0" presId="urn:microsoft.com/office/officeart/2005/8/layout/vList6"/>
    <dgm:cxn modelId="{7FC11BFC-99D9-46B1-8BBF-F5624B1B4E8C}" type="presParOf" srcId="{723DAD73-1C59-4FA2-9044-65AEA7762417}" destId="{8D584D2F-9151-447D-A556-1979E367CE73}" srcOrd="0" destOrd="0" presId="urn:microsoft.com/office/officeart/2005/8/layout/vList6"/>
    <dgm:cxn modelId="{87802098-8B57-404D-A99E-8A7750C13B66}" type="presParOf" srcId="{723DAD73-1C59-4FA2-9044-65AEA7762417}" destId="{E7C588ED-4711-4903-9D9D-C2ADAFEDE196}" srcOrd="1" destOrd="0" presId="urn:microsoft.com/office/officeart/2005/8/layout/vList6"/>
    <dgm:cxn modelId="{3C9B7EEC-ABF3-4A91-A935-C7320F715AFB}" type="presParOf" srcId="{757C3AEA-6185-4286-9ACC-94D151602D55}" destId="{E5F0F757-E61A-4A6B-B0A1-AE7E9B059F1E}" srcOrd="1" destOrd="0" presId="urn:microsoft.com/office/officeart/2005/8/layout/vList6"/>
    <dgm:cxn modelId="{1311AD52-F964-4F1A-8A0C-DF16BCC43389}" type="presParOf" srcId="{757C3AEA-6185-4286-9ACC-94D151602D55}" destId="{E0755D6F-8766-4940-85C6-5107FD99ACB9}" srcOrd="2" destOrd="0" presId="urn:microsoft.com/office/officeart/2005/8/layout/vList6"/>
    <dgm:cxn modelId="{821A36D4-CDB6-4F88-8D85-5EA33DD0BD67}" type="presParOf" srcId="{E0755D6F-8766-4940-85C6-5107FD99ACB9}" destId="{8B1633CA-E27B-4F03-BB99-6AE8680B72A8}" srcOrd="0" destOrd="0" presId="urn:microsoft.com/office/officeart/2005/8/layout/vList6"/>
    <dgm:cxn modelId="{D698B061-80B7-4D82-A1BD-8CBCCF21CD33}"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3200" b="0" dirty="0" smtClean="0">
              <a:latin typeface="Roboto Condensed" panose="020B0604020202020204" charset="0"/>
              <a:ea typeface="Roboto Condensed" panose="020B0604020202020204" charset="0"/>
              <a:sym typeface="Symbol"/>
            </a:rPr>
            <a:t>57,1</a:t>
          </a:r>
          <a:r>
            <a:rPr lang="lt-LT" sz="3200" b="0" dirty="0" smtClean="0">
              <a:solidFill>
                <a:schemeClr val="tx1"/>
              </a:solidFill>
              <a:latin typeface="Roboto Condensed" panose="020B0604020202020204" charset="0"/>
              <a:ea typeface="Roboto Condensed" panose="020B0604020202020204" charset="0"/>
              <a:sym typeface="Symbol"/>
            </a:rPr>
            <a:t> 3 lygis</a:t>
          </a:r>
          <a:endParaRPr lang="lt-LT" sz="32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3200" b="0" dirty="0" smtClean="0">
              <a:latin typeface="Roboto Condensed" panose="020B0604020202020204" charset="0"/>
              <a:ea typeface="Roboto Condensed" panose="020B0604020202020204" charset="0"/>
              <a:sym typeface="Symbol"/>
            </a:rPr>
            <a:t>40,8 2 lygis</a:t>
          </a:r>
          <a:endParaRPr lang="lt-LT" sz="32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68,4 3 lygis</a:t>
          </a:r>
          <a:endParaRPr lang="lt-LT" sz="28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2800" b="0" dirty="0" smtClean="0">
              <a:latin typeface="Roboto Condensed" panose="020B0604020202020204" charset="0"/>
              <a:ea typeface="Roboto Condensed" panose="020B0604020202020204" charset="0"/>
              <a:sym typeface="Symbol"/>
            </a:rPr>
            <a:t>26,3 2 lygis</a:t>
          </a:r>
          <a:endParaRPr lang="lt-LT" sz="28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298DC787-2449-425F-9476-05E42A4DC1D4}">
      <dgm:prSet phldrT="[Tekstas]" custT="1"/>
      <dgm:spPr/>
      <dgm:t>
        <a:bodyPr/>
        <a:lstStyle/>
        <a:p>
          <a:endParaRPr lang="lt-LT" sz="3200" b="0" dirty="0">
            <a:latin typeface="Roboto Condensed" panose="020B0604020202020204" charset="0"/>
            <a:ea typeface="Roboto Condensed" panose="020B0604020202020204" charset="0"/>
          </a:endParaRPr>
        </a:p>
      </dgm:t>
    </dgm:pt>
    <dgm:pt modelId="{D67E9A35-6008-4090-8C95-C455C4E5CBB7}" type="parTrans" cxnId="{90768AFA-E66F-454C-8C7E-92EAF0113606}">
      <dgm:prSet/>
      <dgm:spPr/>
      <dgm:t>
        <a:bodyPr/>
        <a:lstStyle/>
        <a:p>
          <a:endParaRPr lang="lt-LT"/>
        </a:p>
      </dgm:t>
    </dgm:pt>
    <dgm:pt modelId="{DAD09F8F-6E73-4AC4-A883-A679A57B17F4}" type="sibTrans" cxnId="{90768AFA-E66F-454C-8C7E-92EAF0113606}">
      <dgm:prSet/>
      <dgm:spPr/>
      <dgm:t>
        <a:bodyPr/>
        <a:lstStyle/>
        <a:p>
          <a:endParaRPr lang="lt-LT"/>
        </a:p>
      </dgm:t>
    </dgm:pt>
    <dgm:pt modelId="{275F42C1-8C1E-42CD-84A8-DB47710D1078}">
      <dgm:prSet phldrT="[Tekstas]" custT="1"/>
      <dgm:spPr/>
      <dgm:t>
        <a:bodyPr/>
        <a:lstStyle/>
        <a:p>
          <a:endParaRPr lang="lt-LT" sz="2800" b="0" dirty="0">
            <a:latin typeface="Roboto Condensed" panose="020B0604020202020204" charset="0"/>
            <a:ea typeface="Roboto Condensed" panose="020B0604020202020204" charset="0"/>
          </a:endParaRPr>
        </a:p>
      </dgm:t>
    </dgm:pt>
    <dgm:pt modelId="{5CF1D8E5-B1CB-458A-A1BD-A81775FADD2D}" type="parTrans" cxnId="{1DF2E6D6-F97C-4F32-A49C-F112B88C7DC7}">
      <dgm:prSet/>
      <dgm:spPr/>
      <dgm:t>
        <a:bodyPr/>
        <a:lstStyle/>
        <a:p>
          <a:endParaRPr lang="lt-LT"/>
        </a:p>
      </dgm:t>
    </dgm:pt>
    <dgm:pt modelId="{325644D7-CB27-4802-B01D-4D36781484FE}" type="sibTrans" cxnId="{1DF2E6D6-F97C-4F32-A49C-F112B88C7DC7}">
      <dgm:prSet/>
      <dgm:spPr/>
      <dgm:t>
        <a:bodyPr/>
        <a:lstStyle/>
        <a:p>
          <a:endParaRPr lang="lt-LT"/>
        </a:p>
      </dgm:t>
    </dgm:pt>
    <dgm:pt modelId="{8D251D38-451A-49B3-8B5F-4140E1252929}">
      <dgm:prSet phldrT="[Tekstas]" custT="1"/>
      <dgm:spPr/>
      <dgm:t>
        <a:bodyPr/>
        <a:lstStyle/>
        <a:p>
          <a:r>
            <a:rPr lang="lt-LT" sz="2800" b="0" dirty="0" smtClean="0">
              <a:latin typeface="Roboto Condensed" panose="020B0604020202020204" charset="0"/>
              <a:ea typeface="Roboto Condensed" panose="020B0604020202020204" charset="0"/>
            </a:rPr>
            <a:t>5,3</a:t>
          </a:r>
          <a:r>
            <a:rPr lang="lt-LT" sz="2800" b="0" dirty="0" smtClean="0">
              <a:latin typeface="Roboto Condensed" panose="020B0604020202020204" charset="0"/>
              <a:ea typeface="Roboto Condensed" panose="020B0604020202020204" charset="0"/>
              <a:sym typeface="Symbol"/>
            </a:rPr>
            <a:t> 1 lygis</a:t>
          </a:r>
          <a:endParaRPr lang="lt-LT" sz="2800" b="0" dirty="0">
            <a:latin typeface="Roboto Condensed" panose="020B0604020202020204" charset="0"/>
            <a:ea typeface="Roboto Condensed" panose="020B0604020202020204" charset="0"/>
          </a:endParaRPr>
        </a:p>
      </dgm:t>
    </dgm:pt>
    <dgm:pt modelId="{30245287-ABBA-4FEB-8CD2-CE19713D55D2}" type="parTrans" cxnId="{FF726C28-EA6D-4428-B3C0-4DAE9942B504}">
      <dgm:prSet/>
      <dgm:spPr/>
      <dgm:t>
        <a:bodyPr/>
        <a:lstStyle/>
        <a:p>
          <a:endParaRPr lang="lt-LT"/>
        </a:p>
      </dgm:t>
    </dgm:pt>
    <dgm:pt modelId="{B6D09D1F-F70E-450C-B3E6-9AD39AB75EF8}" type="sibTrans" cxnId="{FF726C28-EA6D-4428-B3C0-4DAE9942B504}">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59991" custScaleY="94905"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15095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56188" custScaleY="96776" custLinFactNeighborX="-7171"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89113" custScaleY="145177" custLinFactNeighborX="-1391" custLinFactNeighborY="983">
        <dgm:presLayoutVars>
          <dgm:bulletEnabled val="1"/>
        </dgm:presLayoutVars>
      </dgm:prSet>
      <dgm:spPr/>
      <dgm:t>
        <a:bodyPr/>
        <a:lstStyle/>
        <a:p>
          <a:endParaRPr lang="lt-LT"/>
        </a:p>
      </dgm:t>
    </dgm:pt>
  </dgm:ptLst>
  <dgm:cxnLst>
    <dgm:cxn modelId="{FF726C28-EA6D-4428-B3C0-4DAE9942B504}" srcId="{576D597F-5826-4235-A694-6C42C359E119}" destId="{8D251D38-451A-49B3-8B5F-4140E1252929}" srcOrd="2" destOrd="0" parTransId="{30245287-ABBA-4FEB-8CD2-CE19713D55D2}" sibTransId="{B6D09D1F-F70E-450C-B3E6-9AD39AB75EF8}"/>
    <dgm:cxn modelId="{AA024C04-67B4-4815-A218-C2CE1AAA7306}" srcId="{95130689-8797-4530-A43B-1CE619A90982}" destId="{45BB260B-BF6A-419A-9121-99A33C874E74}" srcOrd="0" destOrd="0" parTransId="{FA3BCB46-DAB8-4676-9B8B-1B5105BA4420}" sibTransId="{5136025A-BBC0-491F-A5FB-38048DB5F3C7}"/>
    <dgm:cxn modelId="{AF27E51E-3E91-46A8-AE49-B7AD6876F505}" type="presOf" srcId="{576D597F-5826-4235-A694-6C42C359E119}" destId="{8B1633CA-E27B-4F03-BB99-6AE8680B72A8}"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407E7CE1-3A53-4301-AA33-88D0E2733E62}" type="presOf" srcId="{45BB260B-BF6A-419A-9121-99A33C874E74}" destId="{E7C588ED-4711-4903-9D9D-C2ADAFEDE196}"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1DF2E6D6-F97C-4F32-A49C-F112B88C7DC7}" srcId="{576D597F-5826-4235-A694-6C42C359E119}" destId="{275F42C1-8C1E-42CD-84A8-DB47710D1078}" srcOrd="3" destOrd="0" parTransId="{5CF1D8E5-B1CB-458A-A1BD-A81775FADD2D}" sibTransId="{325644D7-CB27-4802-B01D-4D36781484FE}"/>
    <dgm:cxn modelId="{76E1D15C-D2F8-4882-836C-235F90DC6462}" type="presOf" srcId="{4FA88B67-44C5-4621-BECC-7A28764FFEDC}" destId="{B8BF97A4-E5CE-4428-970A-D8D6185A6244}" srcOrd="0" destOrd="1" presId="urn:microsoft.com/office/officeart/2005/8/layout/vList6"/>
    <dgm:cxn modelId="{959C745B-5060-45FF-8A78-E10ACE537CDF}" type="presOf" srcId="{8D251D38-451A-49B3-8B5F-4140E1252929}" destId="{B8BF97A4-E5CE-4428-970A-D8D6185A6244}" srcOrd="0" destOrd="2" presId="urn:microsoft.com/office/officeart/2005/8/layout/vList6"/>
    <dgm:cxn modelId="{90768AFA-E66F-454C-8C7E-92EAF0113606}" srcId="{576D597F-5826-4235-A694-6C42C359E119}" destId="{298DC787-2449-425F-9476-05E42A4DC1D4}" srcOrd="4" destOrd="0" parTransId="{D67E9A35-6008-4090-8C95-C455C4E5CBB7}" sibTransId="{DAD09F8F-6E73-4AC4-A883-A679A57B17F4}"/>
    <dgm:cxn modelId="{ECD8A201-C78F-4CC3-8D2E-143C8216A89D}" type="presOf" srcId="{6D991028-3826-41D7-BD04-638FF229FDD1}" destId="{757C3AEA-6185-4286-9ACC-94D151602D55}" srcOrd="0" destOrd="0" presId="urn:microsoft.com/office/officeart/2005/8/layout/vList6"/>
    <dgm:cxn modelId="{3D1A67C0-2B31-4BB7-8888-B0B5B6F1BB6C}" type="presOf" srcId="{C252D7FE-0F90-4AF5-B62A-42C7F4F54056}" destId="{B8BF97A4-E5CE-4428-970A-D8D6185A6244}"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0F82B3A3-7572-4582-97C2-E15E2132076D}" type="presOf" srcId="{298DC787-2449-425F-9476-05E42A4DC1D4}" destId="{B8BF97A4-E5CE-4428-970A-D8D6185A6244}" srcOrd="0" destOrd="4" presId="urn:microsoft.com/office/officeart/2005/8/layout/vList6"/>
    <dgm:cxn modelId="{47C1E348-B103-4E01-872D-6581321CEF16}" type="presOf" srcId="{95130689-8797-4530-A43B-1CE619A90982}" destId="{8D584D2F-9151-447D-A556-1979E367CE73}" srcOrd="0" destOrd="0" presId="urn:microsoft.com/office/officeart/2005/8/layout/vList6"/>
    <dgm:cxn modelId="{86AF9FAB-530B-4ADD-926E-ACFC37B69BBC}" type="presOf" srcId="{275F42C1-8C1E-42CD-84A8-DB47710D1078}" destId="{B8BF97A4-E5CE-4428-970A-D8D6185A6244}" srcOrd="0" destOrd="3"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AEBC363B-F809-4AB9-87FF-B58E122C310C}" type="presOf" srcId="{2A1D552F-DE61-4CFA-9E6D-C72E419F371E}" destId="{E7C588ED-4711-4903-9D9D-C2ADAFEDE196}" srcOrd="0" destOrd="1" presId="urn:microsoft.com/office/officeart/2005/8/layout/vList6"/>
    <dgm:cxn modelId="{4758AD71-BD96-4580-8DB0-C5BD91485D6C}" type="presParOf" srcId="{757C3AEA-6185-4286-9ACC-94D151602D55}" destId="{723DAD73-1C59-4FA2-9044-65AEA7762417}" srcOrd="0" destOrd="0" presId="urn:microsoft.com/office/officeart/2005/8/layout/vList6"/>
    <dgm:cxn modelId="{65FC4507-85DE-445D-93AE-A34A45B9033C}" type="presParOf" srcId="{723DAD73-1C59-4FA2-9044-65AEA7762417}" destId="{8D584D2F-9151-447D-A556-1979E367CE73}" srcOrd="0" destOrd="0" presId="urn:microsoft.com/office/officeart/2005/8/layout/vList6"/>
    <dgm:cxn modelId="{72C322FF-DDA1-43CC-ABE7-BA0638B14633}" type="presParOf" srcId="{723DAD73-1C59-4FA2-9044-65AEA7762417}" destId="{E7C588ED-4711-4903-9D9D-C2ADAFEDE196}" srcOrd="1" destOrd="0" presId="urn:microsoft.com/office/officeart/2005/8/layout/vList6"/>
    <dgm:cxn modelId="{58BAADB2-2B27-4F34-A43D-7DA4EB201972}" type="presParOf" srcId="{757C3AEA-6185-4286-9ACC-94D151602D55}" destId="{E5F0F757-E61A-4A6B-B0A1-AE7E9B059F1E}" srcOrd="1" destOrd="0" presId="urn:microsoft.com/office/officeart/2005/8/layout/vList6"/>
    <dgm:cxn modelId="{0BA92DEE-722C-4A11-B3C5-BA7FD9307A8D}" type="presParOf" srcId="{757C3AEA-6185-4286-9ACC-94D151602D55}" destId="{E0755D6F-8766-4940-85C6-5107FD99ACB9}" srcOrd="2" destOrd="0" presId="urn:microsoft.com/office/officeart/2005/8/layout/vList6"/>
    <dgm:cxn modelId="{68F2142C-7EB1-4A77-94B4-3011352F7756}" type="presParOf" srcId="{E0755D6F-8766-4940-85C6-5107FD99ACB9}" destId="{8B1633CA-E27B-4F03-BB99-6AE8680B72A8}" srcOrd="0" destOrd="0" presId="urn:microsoft.com/office/officeart/2005/8/layout/vList6"/>
    <dgm:cxn modelId="{00A1FDFF-985E-4784-94BD-1E1286F1EB3B}"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49</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49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73,7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26,3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541EC190-6488-481C-9E21-1987FDEBD5EC}" type="presOf" srcId="{6D991028-3826-41D7-BD04-638FF229FDD1}" destId="{757C3AEA-6185-4286-9ACC-94D151602D55}" srcOrd="0" destOrd="0" presId="urn:microsoft.com/office/officeart/2005/8/layout/vList6"/>
    <dgm:cxn modelId="{7823E6E5-7C0E-4D75-AE16-7D5295AF4D70}" type="presOf" srcId="{DB4110B8-AD00-4412-B7B4-9E041566AAA7}" destId="{E7C588ED-4711-4903-9D9D-C2ADAFEDE196}" srcOrd="0" destOrd="2" presId="urn:microsoft.com/office/officeart/2005/8/layout/vList6"/>
    <dgm:cxn modelId="{B7A3DECD-7D92-49B7-B456-EE5541846EC0}" type="presOf" srcId="{576D597F-5826-4235-A694-6C42C359E119}" destId="{8B1633CA-E27B-4F03-BB99-6AE8680B72A8}" srcOrd="0" destOrd="0" presId="urn:microsoft.com/office/officeart/2005/8/layout/vList6"/>
    <dgm:cxn modelId="{773A18ED-97BF-4D6A-B693-15BF2B93313D}" type="presOf" srcId="{2A1D552F-DE61-4CFA-9E6D-C72E419F371E}" destId="{E7C588ED-4711-4903-9D9D-C2ADAFEDE196}" srcOrd="0" destOrd="1" presId="urn:microsoft.com/office/officeart/2005/8/layout/vList6"/>
    <dgm:cxn modelId="{F9C6E9BD-3D94-4237-AD58-4DC586D69309}" type="presOf" srcId="{C252D7FE-0F90-4AF5-B62A-42C7F4F54056}" destId="{B8BF97A4-E5CE-4428-970A-D8D6185A6244}" srcOrd="0" destOrd="0" presId="urn:microsoft.com/office/officeart/2005/8/layout/vList6"/>
    <dgm:cxn modelId="{2D1E036A-0FB5-48D2-86D1-0877334E3CAA}" type="presOf" srcId="{45BB260B-BF6A-419A-9121-99A33C874E74}" destId="{E7C588ED-4711-4903-9D9D-C2ADAFEDE196}"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FB2F7977-D51D-4314-9E9D-B266A8952C7A}" type="presOf" srcId="{4FA88B67-44C5-4621-BECC-7A28764FFEDC}" destId="{B8BF97A4-E5CE-4428-970A-D8D6185A6244}" srcOrd="0" destOrd="1" presId="urn:microsoft.com/office/officeart/2005/8/layout/vList6"/>
    <dgm:cxn modelId="{5925B7EA-4CAB-4F1C-8D56-83C5956A0B0A}" type="presOf" srcId="{95130689-8797-4530-A43B-1CE619A90982}" destId="{8D584D2F-9151-447D-A556-1979E367CE73}"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D5C0BAEF-388F-414F-A5B1-3E00B5C218A9}" type="presParOf" srcId="{757C3AEA-6185-4286-9ACC-94D151602D55}" destId="{723DAD73-1C59-4FA2-9044-65AEA7762417}" srcOrd="0" destOrd="0" presId="urn:microsoft.com/office/officeart/2005/8/layout/vList6"/>
    <dgm:cxn modelId="{BEBA5FC2-6320-4D0E-8B1A-E1A6B0914685}" type="presParOf" srcId="{723DAD73-1C59-4FA2-9044-65AEA7762417}" destId="{8D584D2F-9151-447D-A556-1979E367CE73}" srcOrd="0" destOrd="0" presId="urn:microsoft.com/office/officeart/2005/8/layout/vList6"/>
    <dgm:cxn modelId="{C599842C-9213-4D86-8F10-F5C829AEDE1C}" type="presParOf" srcId="{723DAD73-1C59-4FA2-9044-65AEA7762417}" destId="{E7C588ED-4711-4903-9D9D-C2ADAFEDE196}" srcOrd="1" destOrd="0" presId="urn:microsoft.com/office/officeart/2005/8/layout/vList6"/>
    <dgm:cxn modelId="{0D8DE570-B2BE-47AC-8ACA-82B87A0D5110}" type="presParOf" srcId="{757C3AEA-6185-4286-9ACC-94D151602D55}" destId="{E5F0F757-E61A-4A6B-B0A1-AE7E9B059F1E}" srcOrd="1" destOrd="0" presId="urn:microsoft.com/office/officeart/2005/8/layout/vList6"/>
    <dgm:cxn modelId="{E2480CD5-BE1B-4656-ABDB-3695563064FF}" type="presParOf" srcId="{757C3AEA-6185-4286-9ACC-94D151602D55}" destId="{E0755D6F-8766-4940-85C6-5107FD99ACB9}" srcOrd="2" destOrd="0" presId="urn:microsoft.com/office/officeart/2005/8/layout/vList6"/>
    <dgm:cxn modelId="{AD0258FF-C83F-43AB-BA57-38569FF5C28E}" type="presParOf" srcId="{E0755D6F-8766-4940-85C6-5107FD99ACB9}" destId="{8B1633CA-E27B-4F03-BB99-6AE8680B72A8}" srcOrd="0" destOrd="0" presId="urn:microsoft.com/office/officeart/2005/8/layout/vList6"/>
    <dgm:cxn modelId="{C424B5CE-DBE3-4D7E-9A54-E9223D369D5F}"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40,8</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55,1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63,2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36,8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7E87326-0B22-4BD6-BF0D-30949945E3E0}" type="presOf" srcId="{95130689-8797-4530-A43B-1CE619A90982}" destId="{8D584D2F-9151-447D-A556-1979E367CE73}"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CFF0E47D-F617-433B-A39A-A829322CF7D3}" type="presOf" srcId="{2A1D552F-DE61-4CFA-9E6D-C72E419F371E}" destId="{E7C588ED-4711-4903-9D9D-C2ADAFEDE196}" srcOrd="0" destOrd="1"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DBBFCEFA-63DA-461D-9119-AAB8A32F681D}" type="presOf" srcId="{4FA88B67-44C5-4621-BECC-7A28764FFEDC}" destId="{B8BF97A4-E5CE-4428-970A-D8D6185A6244}" srcOrd="0" destOrd="1" presId="urn:microsoft.com/office/officeart/2005/8/layout/vList6"/>
    <dgm:cxn modelId="{9C529A23-0764-47FD-9BAD-6037E55C39F4}" type="presOf" srcId="{45BB260B-BF6A-419A-9121-99A33C874E74}" destId="{E7C588ED-4711-4903-9D9D-C2ADAFEDE196}"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2F2F3B9D-F7BA-47BF-85FB-A333D544D81A}" type="presOf" srcId="{DB4110B8-AD00-4412-B7B4-9E041566AAA7}" destId="{E7C588ED-4711-4903-9D9D-C2ADAFEDE196}" srcOrd="0" destOrd="2" presId="urn:microsoft.com/office/officeart/2005/8/layout/vList6"/>
    <dgm:cxn modelId="{27732A86-B11F-4D47-BAD7-8C39AE4140DE}" type="presOf" srcId="{576D597F-5826-4235-A694-6C42C359E119}" destId="{8B1633CA-E27B-4F03-BB99-6AE8680B72A8}"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8BD50483-66C1-4CD8-9483-7FD89BA21C83}" type="presOf" srcId="{C252D7FE-0F90-4AF5-B62A-42C7F4F54056}" destId="{B8BF97A4-E5CE-4428-970A-D8D6185A6244}" srcOrd="0" destOrd="0" presId="urn:microsoft.com/office/officeart/2005/8/layout/vList6"/>
    <dgm:cxn modelId="{5C3AE890-4E84-460B-B486-55EB2E8FFE09}" type="presOf" srcId="{6D991028-3826-41D7-BD04-638FF229FDD1}" destId="{757C3AEA-6185-4286-9ACC-94D151602D55}"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E06FF2AC-096B-4CFC-9CE4-0383BB7A0868}" type="presParOf" srcId="{757C3AEA-6185-4286-9ACC-94D151602D55}" destId="{723DAD73-1C59-4FA2-9044-65AEA7762417}" srcOrd="0" destOrd="0" presId="urn:microsoft.com/office/officeart/2005/8/layout/vList6"/>
    <dgm:cxn modelId="{C022A938-9352-40BA-9174-24AD3DB7CB83}" type="presParOf" srcId="{723DAD73-1C59-4FA2-9044-65AEA7762417}" destId="{8D584D2F-9151-447D-A556-1979E367CE73}" srcOrd="0" destOrd="0" presId="urn:microsoft.com/office/officeart/2005/8/layout/vList6"/>
    <dgm:cxn modelId="{3E4AA4B8-474D-42B6-8F20-17465FAFC788}" type="presParOf" srcId="{723DAD73-1C59-4FA2-9044-65AEA7762417}" destId="{E7C588ED-4711-4903-9D9D-C2ADAFEDE196}" srcOrd="1" destOrd="0" presId="urn:microsoft.com/office/officeart/2005/8/layout/vList6"/>
    <dgm:cxn modelId="{4DDF6F76-1A16-4ABA-A6BD-081BD1AE9F41}" type="presParOf" srcId="{757C3AEA-6185-4286-9ACC-94D151602D55}" destId="{E5F0F757-E61A-4A6B-B0A1-AE7E9B059F1E}" srcOrd="1" destOrd="0" presId="urn:microsoft.com/office/officeart/2005/8/layout/vList6"/>
    <dgm:cxn modelId="{3F05D0FE-161F-4725-ABF8-8881E8EE3F19}" type="presParOf" srcId="{757C3AEA-6185-4286-9ACC-94D151602D55}" destId="{E0755D6F-8766-4940-85C6-5107FD99ACB9}" srcOrd="2" destOrd="0" presId="urn:microsoft.com/office/officeart/2005/8/layout/vList6"/>
    <dgm:cxn modelId="{D3EB06F5-E451-400D-A1FB-63DFE209688F}" type="presParOf" srcId="{E0755D6F-8766-4940-85C6-5107FD99ACB9}" destId="{8B1633CA-E27B-4F03-BB99-6AE8680B72A8}" srcOrd="0" destOrd="0" presId="urn:microsoft.com/office/officeart/2005/8/layout/vList6"/>
    <dgm:cxn modelId="{90E15CBE-D1CC-406F-8613-C6216515FD7E}"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44,9</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53,1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57,9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42,1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rPr>
            <a:t>2</a:t>
          </a:r>
          <a:r>
            <a:rPr lang="lt-LT" sz="2800" b="0" dirty="0" smtClean="0">
              <a:latin typeface="Roboto Condensed" panose="020B0604020202020204" charset="0"/>
              <a:ea typeface="Roboto Condensed" panose="020B0604020202020204" charset="0"/>
              <a:sym typeface="Symbol"/>
            </a:rPr>
            <a:t>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A89737A8-80BB-4912-9A87-41B89C943D5F}" type="presOf" srcId="{6D991028-3826-41D7-BD04-638FF229FDD1}" destId="{757C3AEA-6185-4286-9ACC-94D151602D55}"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B9E6EFBB-ACDA-4A05-9285-8A09CECF7515}" type="presOf" srcId="{4FA88B67-44C5-4621-BECC-7A28764FFEDC}" destId="{B8BF97A4-E5CE-4428-970A-D8D6185A6244}" srcOrd="0" destOrd="1" presId="urn:microsoft.com/office/officeart/2005/8/layout/vList6"/>
    <dgm:cxn modelId="{64EFDA4A-A156-41E4-BC48-22583439CA42}" type="presOf" srcId="{DB4110B8-AD00-4412-B7B4-9E041566AAA7}" destId="{E7C588ED-4711-4903-9D9D-C2ADAFEDE196}" srcOrd="0" destOrd="2"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9019BB98-1345-4117-8BD2-3B8DEF464FB6}" type="presOf" srcId="{2A1D552F-DE61-4CFA-9E6D-C72E419F371E}" destId="{E7C588ED-4711-4903-9D9D-C2ADAFEDE196}" srcOrd="0" destOrd="1" presId="urn:microsoft.com/office/officeart/2005/8/layout/vList6"/>
    <dgm:cxn modelId="{0B366B16-38EE-4B0A-A921-31A6B450E62E}" type="presOf" srcId="{C252D7FE-0F90-4AF5-B62A-42C7F4F54056}" destId="{B8BF97A4-E5CE-4428-970A-D8D6185A6244}" srcOrd="0" destOrd="0" presId="urn:microsoft.com/office/officeart/2005/8/layout/vList6"/>
    <dgm:cxn modelId="{30ADAFC1-47AF-4617-8329-57554DA03B85}" type="presOf" srcId="{45BB260B-BF6A-419A-9121-99A33C874E74}" destId="{E7C588ED-4711-4903-9D9D-C2ADAFEDE196}" srcOrd="0" destOrd="0" presId="urn:microsoft.com/office/officeart/2005/8/layout/vList6"/>
    <dgm:cxn modelId="{D9E81FA2-7289-49C2-8B18-4B86F6858528}" type="presOf" srcId="{576D597F-5826-4235-A694-6C42C359E119}" destId="{8B1633CA-E27B-4F03-BB99-6AE8680B72A8}"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23F2A9A2-6B49-4F72-B2E2-0DAD25531EE6}" type="presOf" srcId="{95130689-8797-4530-A43B-1CE619A90982}" destId="{8D584D2F-9151-447D-A556-1979E367CE73}"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1F719E3E-0E22-44AA-B819-242C17DF3510}" type="presParOf" srcId="{757C3AEA-6185-4286-9ACC-94D151602D55}" destId="{723DAD73-1C59-4FA2-9044-65AEA7762417}" srcOrd="0" destOrd="0" presId="urn:microsoft.com/office/officeart/2005/8/layout/vList6"/>
    <dgm:cxn modelId="{D1A0AD69-A10C-46C2-AF9E-6E5B755FD584}" type="presParOf" srcId="{723DAD73-1C59-4FA2-9044-65AEA7762417}" destId="{8D584D2F-9151-447D-A556-1979E367CE73}" srcOrd="0" destOrd="0" presId="urn:microsoft.com/office/officeart/2005/8/layout/vList6"/>
    <dgm:cxn modelId="{B84D4ACA-10D2-47E9-B5BD-26203764E9FD}" type="presParOf" srcId="{723DAD73-1C59-4FA2-9044-65AEA7762417}" destId="{E7C588ED-4711-4903-9D9D-C2ADAFEDE196}" srcOrd="1" destOrd="0" presId="urn:microsoft.com/office/officeart/2005/8/layout/vList6"/>
    <dgm:cxn modelId="{B946576A-9FD7-488C-B77A-4504BBAC8BA3}" type="presParOf" srcId="{757C3AEA-6185-4286-9ACC-94D151602D55}" destId="{E5F0F757-E61A-4A6B-B0A1-AE7E9B059F1E}" srcOrd="1" destOrd="0" presId="urn:microsoft.com/office/officeart/2005/8/layout/vList6"/>
    <dgm:cxn modelId="{29436811-FD3C-402E-A1AA-66A3A7196242}" type="presParOf" srcId="{757C3AEA-6185-4286-9ACC-94D151602D55}" destId="{E0755D6F-8766-4940-85C6-5107FD99ACB9}" srcOrd="2" destOrd="0" presId="urn:microsoft.com/office/officeart/2005/8/layout/vList6"/>
    <dgm:cxn modelId="{4328BE00-0B93-44CD-B3E0-3CE3A090AA33}" type="presParOf" srcId="{E0755D6F-8766-4940-85C6-5107FD99ACB9}" destId="{8B1633CA-E27B-4F03-BB99-6AE8680B72A8}" srcOrd="0" destOrd="0" presId="urn:microsoft.com/office/officeart/2005/8/layout/vList6"/>
    <dgm:cxn modelId="{F668EBAF-39ED-43AC-96C8-FD0A38C144A2}"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28,6</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59,2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57,9 3 lygis</a:t>
          </a:r>
          <a:endParaRPr lang="lt-LT" sz="28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2800" b="0" dirty="0" smtClean="0">
              <a:latin typeface="Roboto Condensed" panose="020B0604020202020204" charset="0"/>
              <a:ea typeface="Roboto Condensed" panose="020B0604020202020204" charset="0"/>
              <a:sym typeface="Symbol"/>
            </a:rPr>
            <a:t>31,6 2 lygis</a:t>
          </a:r>
          <a:endParaRPr lang="lt-LT" sz="28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12,2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298DC787-2449-425F-9476-05E42A4DC1D4}">
      <dgm:prSet phldrT="[Tekstas]" custT="1"/>
      <dgm:spPr/>
      <dgm:t>
        <a:bodyPr/>
        <a:lstStyle/>
        <a:p>
          <a:endParaRPr lang="lt-LT" sz="3200" b="0" dirty="0">
            <a:latin typeface="Roboto Condensed" panose="020B0604020202020204" charset="0"/>
            <a:ea typeface="Roboto Condensed" panose="020B0604020202020204" charset="0"/>
          </a:endParaRPr>
        </a:p>
      </dgm:t>
    </dgm:pt>
    <dgm:pt modelId="{D67E9A35-6008-4090-8C95-C455C4E5CBB7}" type="parTrans" cxnId="{90768AFA-E66F-454C-8C7E-92EAF0113606}">
      <dgm:prSet/>
      <dgm:spPr/>
      <dgm:t>
        <a:bodyPr/>
        <a:lstStyle/>
        <a:p>
          <a:endParaRPr lang="lt-LT"/>
        </a:p>
      </dgm:t>
    </dgm:pt>
    <dgm:pt modelId="{DAD09F8F-6E73-4AC4-A883-A679A57B17F4}" type="sibTrans" cxnId="{90768AFA-E66F-454C-8C7E-92EAF0113606}">
      <dgm:prSet/>
      <dgm:spPr/>
      <dgm:t>
        <a:bodyPr/>
        <a:lstStyle/>
        <a:p>
          <a:endParaRPr lang="lt-LT"/>
        </a:p>
      </dgm:t>
    </dgm:pt>
    <dgm:pt modelId="{275F42C1-8C1E-42CD-84A8-DB47710D1078}">
      <dgm:prSet phldrT="[Tekstas]" custT="1"/>
      <dgm:spPr/>
      <dgm:t>
        <a:bodyPr/>
        <a:lstStyle/>
        <a:p>
          <a:endParaRPr lang="lt-LT" sz="2800" b="0" dirty="0">
            <a:latin typeface="Roboto Condensed" panose="020B0604020202020204" charset="0"/>
            <a:ea typeface="Roboto Condensed" panose="020B0604020202020204" charset="0"/>
          </a:endParaRPr>
        </a:p>
      </dgm:t>
    </dgm:pt>
    <dgm:pt modelId="{5CF1D8E5-B1CB-458A-A1BD-A81775FADD2D}" type="parTrans" cxnId="{1DF2E6D6-F97C-4F32-A49C-F112B88C7DC7}">
      <dgm:prSet/>
      <dgm:spPr/>
      <dgm:t>
        <a:bodyPr/>
        <a:lstStyle/>
        <a:p>
          <a:endParaRPr lang="lt-LT"/>
        </a:p>
      </dgm:t>
    </dgm:pt>
    <dgm:pt modelId="{325644D7-CB27-4802-B01D-4D36781484FE}" type="sibTrans" cxnId="{1DF2E6D6-F97C-4F32-A49C-F112B88C7DC7}">
      <dgm:prSet/>
      <dgm:spPr/>
      <dgm:t>
        <a:bodyPr/>
        <a:lstStyle/>
        <a:p>
          <a:endParaRPr lang="lt-LT"/>
        </a:p>
      </dgm:t>
    </dgm:pt>
    <dgm:pt modelId="{8D251D38-451A-49B3-8B5F-4140E1252929}">
      <dgm:prSet phldrT="[Tekstas]" custT="1"/>
      <dgm:spPr/>
      <dgm:t>
        <a:bodyPr/>
        <a:lstStyle/>
        <a:p>
          <a:r>
            <a:rPr lang="lt-LT" sz="2800" b="0" dirty="0" smtClean="0">
              <a:latin typeface="Roboto Condensed" panose="020B0604020202020204" charset="0"/>
              <a:ea typeface="Roboto Condensed" panose="020B0604020202020204" charset="0"/>
              <a:sym typeface="Symbol"/>
            </a:rPr>
            <a:t>10,5 1 lygis</a:t>
          </a:r>
          <a:endParaRPr lang="lt-LT" sz="2800" b="0" dirty="0">
            <a:latin typeface="Roboto Condensed" panose="020B0604020202020204" charset="0"/>
            <a:ea typeface="Roboto Condensed" panose="020B0604020202020204" charset="0"/>
          </a:endParaRPr>
        </a:p>
      </dgm:t>
    </dgm:pt>
    <dgm:pt modelId="{30245287-ABBA-4FEB-8CD2-CE19713D55D2}" type="parTrans" cxnId="{FF726C28-EA6D-4428-B3C0-4DAE9942B504}">
      <dgm:prSet/>
      <dgm:spPr/>
      <dgm:t>
        <a:bodyPr/>
        <a:lstStyle/>
        <a:p>
          <a:endParaRPr lang="lt-LT"/>
        </a:p>
      </dgm:t>
    </dgm:pt>
    <dgm:pt modelId="{B6D09D1F-F70E-450C-B3E6-9AD39AB75EF8}" type="sibTrans" cxnId="{FF726C28-EA6D-4428-B3C0-4DAE9942B504}">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59991" custScaleY="94905"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15095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56188" custScaleY="96776" custLinFactNeighborX="-7171"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89113" custScaleY="145177" custLinFactNeighborX="-1391" custLinFactNeighborY="983">
        <dgm:presLayoutVars>
          <dgm:bulletEnabled val="1"/>
        </dgm:presLayoutVars>
      </dgm:prSet>
      <dgm:spPr/>
      <dgm:t>
        <a:bodyPr/>
        <a:lstStyle/>
        <a:p>
          <a:endParaRPr lang="lt-LT"/>
        </a:p>
      </dgm:t>
    </dgm:pt>
  </dgm:ptLst>
  <dgm:cxnLst>
    <dgm:cxn modelId="{29D8ACEF-41F8-4F9B-99A0-FBDF0F4DD12D}" type="presOf" srcId="{2A1D552F-DE61-4CFA-9E6D-C72E419F371E}" destId="{E7C588ED-4711-4903-9D9D-C2ADAFEDE196}" srcOrd="0" destOrd="1" presId="urn:microsoft.com/office/officeart/2005/8/layout/vList6"/>
    <dgm:cxn modelId="{59CD064E-6112-4FBC-9B94-CEA969425E65}" type="presOf" srcId="{95130689-8797-4530-A43B-1CE619A90982}" destId="{8D584D2F-9151-447D-A556-1979E367CE73}" srcOrd="0" destOrd="0" presId="urn:microsoft.com/office/officeart/2005/8/layout/vList6"/>
    <dgm:cxn modelId="{FF726C28-EA6D-4428-B3C0-4DAE9942B504}" srcId="{576D597F-5826-4235-A694-6C42C359E119}" destId="{8D251D38-451A-49B3-8B5F-4140E1252929}" srcOrd="2" destOrd="0" parTransId="{30245287-ABBA-4FEB-8CD2-CE19713D55D2}" sibTransId="{B6D09D1F-F70E-450C-B3E6-9AD39AB75EF8}"/>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5702A5AF-780F-4523-BC02-052DA16A6754}" type="presOf" srcId="{DB4110B8-AD00-4412-B7B4-9E041566AAA7}" destId="{E7C588ED-4711-4903-9D9D-C2ADAFEDE196}" srcOrd="0" destOrd="2" presId="urn:microsoft.com/office/officeart/2005/8/layout/vList6"/>
    <dgm:cxn modelId="{E0E12CDF-0017-4745-A6D8-53A13663B432}" type="presOf" srcId="{275F42C1-8C1E-42CD-84A8-DB47710D1078}" destId="{B8BF97A4-E5CE-4428-970A-D8D6185A6244}" srcOrd="0" destOrd="3" presId="urn:microsoft.com/office/officeart/2005/8/layout/vList6"/>
    <dgm:cxn modelId="{1DF2E6D6-F97C-4F32-A49C-F112B88C7DC7}" srcId="{576D597F-5826-4235-A694-6C42C359E119}" destId="{275F42C1-8C1E-42CD-84A8-DB47710D1078}" srcOrd="3" destOrd="0" parTransId="{5CF1D8E5-B1CB-458A-A1BD-A81775FADD2D}" sibTransId="{325644D7-CB27-4802-B01D-4D36781484FE}"/>
    <dgm:cxn modelId="{6F2FE43D-A1F7-471E-BA0F-A4DAC8BC282E}" type="presOf" srcId="{6D991028-3826-41D7-BD04-638FF229FDD1}" destId="{757C3AEA-6185-4286-9ACC-94D151602D55}" srcOrd="0" destOrd="0" presId="urn:microsoft.com/office/officeart/2005/8/layout/vList6"/>
    <dgm:cxn modelId="{90768AFA-E66F-454C-8C7E-92EAF0113606}" srcId="{576D597F-5826-4235-A694-6C42C359E119}" destId="{298DC787-2449-425F-9476-05E42A4DC1D4}" srcOrd="4" destOrd="0" parTransId="{D67E9A35-6008-4090-8C95-C455C4E5CBB7}" sibTransId="{DAD09F8F-6E73-4AC4-A883-A679A57B17F4}"/>
    <dgm:cxn modelId="{3F0B8D27-E69B-491D-BF17-CE0DA367D4DA}" type="presOf" srcId="{4FA88B67-44C5-4621-BECC-7A28764FFEDC}" destId="{B8BF97A4-E5CE-4428-970A-D8D6185A6244}" srcOrd="0" destOrd="1" presId="urn:microsoft.com/office/officeart/2005/8/layout/vList6"/>
    <dgm:cxn modelId="{5495FB5D-AEEA-4DC9-8CEB-C23E8BED4D14}" type="presOf" srcId="{298DC787-2449-425F-9476-05E42A4DC1D4}" destId="{B8BF97A4-E5CE-4428-970A-D8D6185A6244}" srcOrd="0" destOrd="4"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C9D7B55-1D62-488B-AAD2-7348D7389CC9}" type="presOf" srcId="{576D597F-5826-4235-A694-6C42C359E119}" destId="{8B1633CA-E27B-4F03-BB99-6AE8680B72A8}" srcOrd="0" destOrd="0" presId="urn:microsoft.com/office/officeart/2005/8/layout/vList6"/>
    <dgm:cxn modelId="{BF5E60D8-B563-42D1-99C5-D4D1B54C2D52}" type="presOf" srcId="{45BB260B-BF6A-419A-9121-99A33C874E74}" destId="{E7C588ED-4711-4903-9D9D-C2ADAFEDE196}" srcOrd="0" destOrd="0"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F8C880B9-2B03-4358-9E7C-3BD430D7765A}" type="presOf" srcId="{8D251D38-451A-49B3-8B5F-4140E1252929}" destId="{B8BF97A4-E5CE-4428-970A-D8D6185A6244}" srcOrd="0" destOrd="2" presId="urn:microsoft.com/office/officeart/2005/8/layout/vList6"/>
    <dgm:cxn modelId="{4D1CEABE-1319-4BF4-9005-388D509753E7}" type="presOf" srcId="{C252D7FE-0F90-4AF5-B62A-42C7F4F54056}" destId="{B8BF97A4-E5CE-4428-970A-D8D6185A6244}"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055FE349-4A4C-408A-8698-697D9AA38CAF}" type="presParOf" srcId="{757C3AEA-6185-4286-9ACC-94D151602D55}" destId="{723DAD73-1C59-4FA2-9044-65AEA7762417}" srcOrd="0" destOrd="0" presId="urn:microsoft.com/office/officeart/2005/8/layout/vList6"/>
    <dgm:cxn modelId="{59F755FC-4DC3-4D09-9A58-0B6ADD020E55}" type="presParOf" srcId="{723DAD73-1C59-4FA2-9044-65AEA7762417}" destId="{8D584D2F-9151-447D-A556-1979E367CE73}" srcOrd="0" destOrd="0" presId="urn:microsoft.com/office/officeart/2005/8/layout/vList6"/>
    <dgm:cxn modelId="{710ED6B2-2F1C-44E6-B7B4-5815C7C9E735}" type="presParOf" srcId="{723DAD73-1C59-4FA2-9044-65AEA7762417}" destId="{E7C588ED-4711-4903-9D9D-C2ADAFEDE196}" srcOrd="1" destOrd="0" presId="urn:microsoft.com/office/officeart/2005/8/layout/vList6"/>
    <dgm:cxn modelId="{C88AF3D0-7E24-47E6-94C7-035D8E9FD294}" type="presParOf" srcId="{757C3AEA-6185-4286-9ACC-94D151602D55}" destId="{E5F0F757-E61A-4A6B-B0A1-AE7E9B059F1E}" srcOrd="1" destOrd="0" presId="urn:microsoft.com/office/officeart/2005/8/layout/vList6"/>
    <dgm:cxn modelId="{9DF5EDF0-0624-43F8-A94C-EFDDF7B89D64}" type="presParOf" srcId="{757C3AEA-6185-4286-9ACC-94D151602D55}" destId="{E0755D6F-8766-4940-85C6-5107FD99ACB9}" srcOrd="2" destOrd="0" presId="urn:microsoft.com/office/officeart/2005/8/layout/vList6"/>
    <dgm:cxn modelId="{DD922A60-756C-4629-A0A4-06BD9562AFD3}" type="presParOf" srcId="{E0755D6F-8766-4940-85C6-5107FD99ACB9}" destId="{8B1633CA-E27B-4F03-BB99-6AE8680B72A8}" srcOrd="0" destOrd="0" presId="urn:microsoft.com/office/officeart/2005/8/layout/vList6"/>
    <dgm:cxn modelId="{C5270F54-41A5-483E-AC55-7D14E7EE67AC}"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69,4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30,6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84,2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15,8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D8425DF4-F341-438B-A08A-6A6D66DD0EEC}" type="presOf" srcId="{576D597F-5826-4235-A694-6C42C359E119}" destId="{8B1633CA-E27B-4F03-BB99-6AE8680B72A8}" srcOrd="0" destOrd="0" presId="urn:microsoft.com/office/officeart/2005/8/layout/vList6"/>
    <dgm:cxn modelId="{BAA3C8D9-7C03-44E6-9C05-D683F33020F9}" type="presOf" srcId="{4FA88B67-44C5-4621-BECC-7A28764FFEDC}" destId="{B8BF97A4-E5CE-4428-970A-D8D6185A6244}" srcOrd="0" destOrd="1" presId="urn:microsoft.com/office/officeart/2005/8/layout/vList6"/>
    <dgm:cxn modelId="{B16EA0EB-FF9B-4AEB-B025-B743823EAC75}" type="presOf" srcId="{6D991028-3826-41D7-BD04-638FF229FDD1}" destId="{757C3AEA-6185-4286-9ACC-94D151602D55}"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2DD3896D-7CA1-4D70-8DB9-7497D4925F40}" type="presOf" srcId="{95130689-8797-4530-A43B-1CE619A90982}" destId="{8D584D2F-9151-447D-A556-1979E367CE73}" srcOrd="0" destOrd="0" presId="urn:microsoft.com/office/officeart/2005/8/layout/vList6"/>
    <dgm:cxn modelId="{00FBF18D-3E1F-4460-A661-F5BDC64A6392}" type="presOf" srcId="{C252D7FE-0F90-4AF5-B62A-42C7F4F54056}" destId="{B8BF97A4-E5CE-4428-970A-D8D6185A6244}" srcOrd="0" destOrd="0" presId="urn:microsoft.com/office/officeart/2005/8/layout/vList6"/>
    <dgm:cxn modelId="{BED264B1-8A83-4025-8CC3-ACDA0EAAAFBC}" type="presOf" srcId="{45BB260B-BF6A-419A-9121-99A33C874E74}" destId="{E7C588ED-4711-4903-9D9D-C2ADAFEDE196}"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C11B8541-DEBF-4905-8674-10AD035C8A0E}" type="presOf" srcId="{2A1D552F-DE61-4CFA-9E6D-C72E419F371E}" destId="{E7C588ED-4711-4903-9D9D-C2ADAFEDE196}" srcOrd="0" destOrd="1"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010AA517-6489-4006-A7CB-2E56C1ACC70E}" type="presParOf" srcId="{757C3AEA-6185-4286-9ACC-94D151602D55}" destId="{723DAD73-1C59-4FA2-9044-65AEA7762417}" srcOrd="0" destOrd="0" presId="urn:microsoft.com/office/officeart/2005/8/layout/vList6"/>
    <dgm:cxn modelId="{6012972D-151B-4ED2-A311-64AA92112F62}" type="presParOf" srcId="{723DAD73-1C59-4FA2-9044-65AEA7762417}" destId="{8D584D2F-9151-447D-A556-1979E367CE73}" srcOrd="0" destOrd="0" presId="urn:microsoft.com/office/officeart/2005/8/layout/vList6"/>
    <dgm:cxn modelId="{5FAC65C3-05CC-4D7B-95E2-CD15B68241DE}" type="presParOf" srcId="{723DAD73-1C59-4FA2-9044-65AEA7762417}" destId="{E7C588ED-4711-4903-9D9D-C2ADAFEDE196}" srcOrd="1" destOrd="0" presId="urn:microsoft.com/office/officeart/2005/8/layout/vList6"/>
    <dgm:cxn modelId="{E9D95AF0-21BA-4729-A01B-0CD2C5E1220A}" type="presParOf" srcId="{757C3AEA-6185-4286-9ACC-94D151602D55}" destId="{E5F0F757-E61A-4A6B-B0A1-AE7E9B059F1E}" srcOrd="1" destOrd="0" presId="urn:microsoft.com/office/officeart/2005/8/layout/vList6"/>
    <dgm:cxn modelId="{95BEF079-DE3D-4C87-8654-93BDBA4B0BF9}" type="presParOf" srcId="{757C3AEA-6185-4286-9ACC-94D151602D55}" destId="{E0755D6F-8766-4940-85C6-5107FD99ACB9}" srcOrd="2" destOrd="0" presId="urn:microsoft.com/office/officeart/2005/8/layout/vList6"/>
    <dgm:cxn modelId="{B532FBA9-C7C9-42E9-AA9B-69F15526669F}" type="presParOf" srcId="{E0755D6F-8766-4940-85C6-5107FD99ACB9}" destId="{8B1633CA-E27B-4F03-BB99-6AE8680B72A8}" srcOrd="0" destOrd="0" presId="urn:microsoft.com/office/officeart/2005/8/layout/vList6"/>
    <dgm:cxn modelId="{020E6417-CA19-401C-BF0F-449A456C8D73}"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46,9</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38,8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68,4 3 lygis</a:t>
          </a:r>
          <a:endParaRPr lang="lt-LT" sz="28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2800" b="0" dirty="0" smtClean="0">
              <a:latin typeface="Roboto Condensed" panose="020B0604020202020204" charset="0"/>
              <a:ea typeface="Roboto Condensed" panose="020B0604020202020204" charset="0"/>
              <a:sym typeface="Symbol"/>
            </a:rPr>
            <a:t>21,1 2 lygis</a:t>
          </a:r>
          <a:endParaRPr lang="lt-LT" sz="28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14,3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298DC787-2449-425F-9476-05E42A4DC1D4}">
      <dgm:prSet phldrT="[Tekstas]" custT="1"/>
      <dgm:spPr/>
      <dgm:t>
        <a:bodyPr/>
        <a:lstStyle/>
        <a:p>
          <a:endParaRPr lang="lt-LT" sz="3200" b="0" dirty="0">
            <a:latin typeface="Roboto Condensed" panose="020B0604020202020204" charset="0"/>
            <a:ea typeface="Roboto Condensed" panose="020B0604020202020204" charset="0"/>
          </a:endParaRPr>
        </a:p>
      </dgm:t>
    </dgm:pt>
    <dgm:pt modelId="{D67E9A35-6008-4090-8C95-C455C4E5CBB7}" type="parTrans" cxnId="{90768AFA-E66F-454C-8C7E-92EAF0113606}">
      <dgm:prSet/>
      <dgm:spPr/>
      <dgm:t>
        <a:bodyPr/>
        <a:lstStyle/>
        <a:p>
          <a:endParaRPr lang="lt-LT"/>
        </a:p>
      </dgm:t>
    </dgm:pt>
    <dgm:pt modelId="{DAD09F8F-6E73-4AC4-A883-A679A57B17F4}" type="sibTrans" cxnId="{90768AFA-E66F-454C-8C7E-92EAF0113606}">
      <dgm:prSet/>
      <dgm:spPr/>
      <dgm:t>
        <a:bodyPr/>
        <a:lstStyle/>
        <a:p>
          <a:endParaRPr lang="lt-LT"/>
        </a:p>
      </dgm:t>
    </dgm:pt>
    <dgm:pt modelId="{275F42C1-8C1E-42CD-84A8-DB47710D1078}">
      <dgm:prSet phldrT="[Tekstas]" custT="1"/>
      <dgm:spPr/>
      <dgm:t>
        <a:bodyPr/>
        <a:lstStyle/>
        <a:p>
          <a:endParaRPr lang="lt-LT" sz="2800" b="0" dirty="0">
            <a:latin typeface="Roboto Condensed" panose="020B0604020202020204" charset="0"/>
            <a:ea typeface="Roboto Condensed" panose="020B0604020202020204" charset="0"/>
          </a:endParaRPr>
        </a:p>
      </dgm:t>
    </dgm:pt>
    <dgm:pt modelId="{5CF1D8E5-B1CB-458A-A1BD-A81775FADD2D}" type="parTrans" cxnId="{1DF2E6D6-F97C-4F32-A49C-F112B88C7DC7}">
      <dgm:prSet/>
      <dgm:spPr/>
      <dgm:t>
        <a:bodyPr/>
        <a:lstStyle/>
        <a:p>
          <a:endParaRPr lang="lt-LT"/>
        </a:p>
      </dgm:t>
    </dgm:pt>
    <dgm:pt modelId="{325644D7-CB27-4802-B01D-4D36781484FE}" type="sibTrans" cxnId="{1DF2E6D6-F97C-4F32-A49C-F112B88C7DC7}">
      <dgm:prSet/>
      <dgm:spPr/>
      <dgm:t>
        <a:bodyPr/>
        <a:lstStyle/>
        <a:p>
          <a:endParaRPr lang="lt-LT"/>
        </a:p>
      </dgm:t>
    </dgm:pt>
    <dgm:pt modelId="{8D251D38-451A-49B3-8B5F-4140E1252929}">
      <dgm:prSet phldrT="[Tekstas]" custT="1"/>
      <dgm:spPr/>
      <dgm:t>
        <a:bodyPr/>
        <a:lstStyle/>
        <a:p>
          <a:r>
            <a:rPr lang="lt-LT" sz="2800" b="0" dirty="0" smtClean="0">
              <a:latin typeface="Roboto Condensed" panose="020B0604020202020204" charset="0"/>
              <a:ea typeface="Roboto Condensed" panose="020B0604020202020204" charset="0"/>
              <a:sym typeface="Symbol"/>
            </a:rPr>
            <a:t>10,5 1 lygis</a:t>
          </a:r>
          <a:endParaRPr lang="lt-LT" sz="2800" b="0" dirty="0">
            <a:latin typeface="Roboto Condensed" panose="020B0604020202020204" charset="0"/>
            <a:ea typeface="Roboto Condensed" panose="020B0604020202020204" charset="0"/>
          </a:endParaRPr>
        </a:p>
      </dgm:t>
    </dgm:pt>
    <dgm:pt modelId="{30245287-ABBA-4FEB-8CD2-CE19713D55D2}" type="parTrans" cxnId="{FF726C28-EA6D-4428-B3C0-4DAE9942B504}">
      <dgm:prSet/>
      <dgm:spPr/>
      <dgm:t>
        <a:bodyPr/>
        <a:lstStyle/>
        <a:p>
          <a:endParaRPr lang="lt-LT"/>
        </a:p>
      </dgm:t>
    </dgm:pt>
    <dgm:pt modelId="{B6D09D1F-F70E-450C-B3E6-9AD39AB75EF8}" type="sibTrans" cxnId="{FF726C28-EA6D-4428-B3C0-4DAE9942B504}">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59991" custScaleY="94905"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15095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56188" custScaleY="96776" custLinFactNeighborX="-7171"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89113" custScaleY="145177" custLinFactNeighborX="-1391" custLinFactNeighborY="983">
        <dgm:presLayoutVars>
          <dgm:bulletEnabled val="1"/>
        </dgm:presLayoutVars>
      </dgm:prSet>
      <dgm:spPr/>
      <dgm:t>
        <a:bodyPr/>
        <a:lstStyle/>
        <a:p>
          <a:endParaRPr lang="lt-LT"/>
        </a:p>
      </dgm:t>
    </dgm:pt>
  </dgm:ptLst>
  <dgm:cxnLst>
    <dgm:cxn modelId="{FF726C28-EA6D-4428-B3C0-4DAE9942B504}" srcId="{576D597F-5826-4235-A694-6C42C359E119}" destId="{8D251D38-451A-49B3-8B5F-4140E1252929}" srcOrd="2" destOrd="0" parTransId="{30245287-ABBA-4FEB-8CD2-CE19713D55D2}" sibTransId="{B6D09D1F-F70E-450C-B3E6-9AD39AB75EF8}"/>
    <dgm:cxn modelId="{AA024C04-67B4-4815-A218-C2CE1AAA7306}" srcId="{95130689-8797-4530-A43B-1CE619A90982}" destId="{45BB260B-BF6A-419A-9121-99A33C874E74}" srcOrd="0" destOrd="0" parTransId="{FA3BCB46-DAB8-4676-9B8B-1B5105BA4420}" sibTransId="{5136025A-BBC0-491F-A5FB-38048DB5F3C7}"/>
    <dgm:cxn modelId="{FA7FB22F-7851-4D46-85C6-393CD539BA6B}" type="presOf" srcId="{298DC787-2449-425F-9476-05E42A4DC1D4}" destId="{B8BF97A4-E5CE-4428-970A-D8D6185A6244}" srcOrd="0" destOrd="4" presId="urn:microsoft.com/office/officeart/2005/8/layout/vList6"/>
    <dgm:cxn modelId="{54E72582-1E05-4D03-B2EC-2722E1C3CE9F}" type="presOf" srcId="{DB4110B8-AD00-4412-B7B4-9E041566AAA7}" destId="{E7C588ED-4711-4903-9D9D-C2ADAFEDE196}" srcOrd="0" destOrd="2"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6FC8BBD-557A-4C56-9B49-914627C2AF60}" type="presOf" srcId="{6D991028-3826-41D7-BD04-638FF229FDD1}" destId="{757C3AEA-6185-4286-9ACC-94D151602D55}"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409FCF04-CB0E-45F0-B75A-FE176A1332CD}" type="presOf" srcId="{4FA88B67-44C5-4621-BECC-7A28764FFEDC}" destId="{B8BF97A4-E5CE-4428-970A-D8D6185A6244}" srcOrd="0" destOrd="1" presId="urn:microsoft.com/office/officeart/2005/8/layout/vList6"/>
    <dgm:cxn modelId="{1DF2E6D6-F97C-4F32-A49C-F112B88C7DC7}" srcId="{576D597F-5826-4235-A694-6C42C359E119}" destId="{275F42C1-8C1E-42CD-84A8-DB47710D1078}" srcOrd="3" destOrd="0" parTransId="{5CF1D8E5-B1CB-458A-A1BD-A81775FADD2D}" sibTransId="{325644D7-CB27-4802-B01D-4D36781484FE}"/>
    <dgm:cxn modelId="{9A474547-2E65-400E-AD35-200E4513C74F}" type="presOf" srcId="{8D251D38-451A-49B3-8B5F-4140E1252929}" destId="{B8BF97A4-E5CE-4428-970A-D8D6185A6244}" srcOrd="0" destOrd="2" presId="urn:microsoft.com/office/officeart/2005/8/layout/vList6"/>
    <dgm:cxn modelId="{01E6CE79-EB3C-4B13-895B-1DC7B15F7A96}" type="presOf" srcId="{95130689-8797-4530-A43B-1CE619A90982}" destId="{8D584D2F-9151-447D-A556-1979E367CE73}" srcOrd="0" destOrd="0" presId="urn:microsoft.com/office/officeart/2005/8/layout/vList6"/>
    <dgm:cxn modelId="{31083F76-84F6-454E-92DA-4B99E6C34A1F}" type="presOf" srcId="{275F42C1-8C1E-42CD-84A8-DB47710D1078}" destId="{B8BF97A4-E5CE-4428-970A-D8D6185A6244}" srcOrd="0" destOrd="3" presId="urn:microsoft.com/office/officeart/2005/8/layout/vList6"/>
    <dgm:cxn modelId="{D8F27544-E2A7-4136-8083-2F62C34ABF6E}" type="presOf" srcId="{576D597F-5826-4235-A694-6C42C359E119}" destId="{8B1633CA-E27B-4F03-BB99-6AE8680B72A8}" srcOrd="0" destOrd="0" presId="urn:microsoft.com/office/officeart/2005/8/layout/vList6"/>
    <dgm:cxn modelId="{DCB4004A-9194-4D61-A16C-DE2216B9BF43}" type="presOf" srcId="{45BB260B-BF6A-419A-9121-99A33C874E74}" destId="{E7C588ED-4711-4903-9D9D-C2ADAFEDE196}" srcOrd="0" destOrd="0" presId="urn:microsoft.com/office/officeart/2005/8/layout/vList6"/>
    <dgm:cxn modelId="{90768AFA-E66F-454C-8C7E-92EAF0113606}" srcId="{576D597F-5826-4235-A694-6C42C359E119}" destId="{298DC787-2449-425F-9476-05E42A4DC1D4}" srcOrd="4" destOrd="0" parTransId="{D67E9A35-6008-4090-8C95-C455C4E5CBB7}" sibTransId="{DAD09F8F-6E73-4AC4-A883-A679A57B17F4}"/>
    <dgm:cxn modelId="{A232644E-09F5-4979-AF01-3A41508401E6}" type="presOf" srcId="{C252D7FE-0F90-4AF5-B62A-42C7F4F54056}" destId="{B8BF97A4-E5CE-4428-970A-D8D6185A6244}" srcOrd="0" destOrd="0" presId="urn:microsoft.com/office/officeart/2005/8/layout/vList6"/>
    <dgm:cxn modelId="{1592E1ED-1E2F-459F-B292-12FB7D3DFE57}" type="presOf" srcId="{2A1D552F-DE61-4CFA-9E6D-C72E419F371E}" destId="{E7C588ED-4711-4903-9D9D-C2ADAFEDE196}"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1125AA6F-A334-4095-A890-A8E1EBFC0319}" srcId="{576D597F-5826-4235-A694-6C42C359E119}" destId="{4FA88B67-44C5-4621-BECC-7A28764FFEDC}" srcOrd="1" destOrd="0" parTransId="{7ABEE9D7-24B8-4CE3-AA64-435EB10CE6DE}" sibTransId="{796C1FF8-33D0-4311-86D2-E748F0CC1831}"/>
    <dgm:cxn modelId="{B7270891-8262-49E0-9D44-69450537A640}" type="presParOf" srcId="{757C3AEA-6185-4286-9ACC-94D151602D55}" destId="{723DAD73-1C59-4FA2-9044-65AEA7762417}" srcOrd="0" destOrd="0" presId="urn:microsoft.com/office/officeart/2005/8/layout/vList6"/>
    <dgm:cxn modelId="{F54AD3B8-2B04-42B6-B102-D45FEB95A242}" type="presParOf" srcId="{723DAD73-1C59-4FA2-9044-65AEA7762417}" destId="{8D584D2F-9151-447D-A556-1979E367CE73}" srcOrd="0" destOrd="0" presId="urn:microsoft.com/office/officeart/2005/8/layout/vList6"/>
    <dgm:cxn modelId="{243814B4-FEDD-4E8F-BB05-DEB6B0314455}" type="presParOf" srcId="{723DAD73-1C59-4FA2-9044-65AEA7762417}" destId="{E7C588ED-4711-4903-9D9D-C2ADAFEDE196}" srcOrd="1" destOrd="0" presId="urn:microsoft.com/office/officeart/2005/8/layout/vList6"/>
    <dgm:cxn modelId="{E42C3FA3-5FC9-4C16-93F3-25E317D628CE}" type="presParOf" srcId="{757C3AEA-6185-4286-9ACC-94D151602D55}" destId="{E5F0F757-E61A-4A6B-B0A1-AE7E9B059F1E}" srcOrd="1" destOrd="0" presId="urn:microsoft.com/office/officeart/2005/8/layout/vList6"/>
    <dgm:cxn modelId="{70C1B995-90A3-4031-A25B-B31F4C0346A7}" type="presParOf" srcId="{757C3AEA-6185-4286-9ACC-94D151602D55}" destId="{E0755D6F-8766-4940-85C6-5107FD99ACB9}" srcOrd="2" destOrd="0" presId="urn:microsoft.com/office/officeart/2005/8/layout/vList6"/>
    <dgm:cxn modelId="{3A5B02DC-A287-406E-81C7-8CBD232BFAAA}" type="presParOf" srcId="{E0755D6F-8766-4940-85C6-5107FD99ACB9}" destId="{8B1633CA-E27B-4F03-BB99-6AE8680B72A8}" srcOrd="0" destOrd="0" presId="urn:microsoft.com/office/officeart/2005/8/layout/vList6"/>
    <dgm:cxn modelId="{BC12CCC1-DD71-4331-8438-E7427E3C07E0}"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26,5</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65,3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73,7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26,3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8,3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1B4FD77F-AB5D-428E-B890-F4A5384B5291}" type="presOf" srcId="{6D991028-3826-41D7-BD04-638FF229FDD1}" destId="{757C3AEA-6185-4286-9ACC-94D151602D55}"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F2DD84D4-B7D0-484A-BAB9-39246A4EC463}" type="presOf" srcId="{4FA88B67-44C5-4621-BECC-7A28764FFEDC}" destId="{B8BF97A4-E5CE-4428-970A-D8D6185A6244}" srcOrd="0" destOrd="1" presId="urn:microsoft.com/office/officeart/2005/8/layout/vList6"/>
    <dgm:cxn modelId="{4C5E06B0-0CDC-4D19-A9C7-40E937EB6236}" type="presOf" srcId="{DB4110B8-AD00-4412-B7B4-9E041566AAA7}" destId="{E7C588ED-4711-4903-9D9D-C2ADAFEDE196}" srcOrd="0" destOrd="2" presId="urn:microsoft.com/office/officeart/2005/8/layout/vList6"/>
    <dgm:cxn modelId="{E479E48E-2E00-4C88-89FA-F4295B39E998}" type="presOf" srcId="{95130689-8797-4530-A43B-1CE619A90982}" destId="{8D584D2F-9151-447D-A556-1979E367CE73}" srcOrd="0" destOrd="0" presId="urn:microsoft.com/office/officeart/2005/8/layout/vList6"/>
    <dgm:cxn modelId="{B1282C23-8F12-49F3-8324-BD1159E29789}" type="presOf" srcId="{C252D7FE-0F90-4AF5-B62A-42C7F4F54056}" destId="{B8BF97A4-E5CE-4428-970A-D8D6185A6244}" srcOrd="0" destOrd="0" presId="urn:microsoft.com/office/officeart/2005/8/layout/vList6"/>
    <dgm:cxn modelId="{F3B5ED54-F0C0-4867-A4D9-A8FEDE6A4709}" type="presOf" srcId="{576D597F-5826-4235-A694-6C42C359E119}" destId="{8B1633CA-E27B-4F03-BB99-6AE8680B72A8}" srcOrd="0" destOrd="0" presId="urn:microsoft.com/office/officeart/2005/8/layout/vList6"/>
    <dgm:cxn modelId="{B09D5DB0-DA6A-4B0B-8E26-B703F40E8D9F}" type="presOf" srcId="{2A1D552F-DE61-4CFA-9E6D-C72E419F371E}" destId="{E7C588ED-4711-4903-9D9D-C2ADAFEDE196}"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1125AA6F-A334-4095-A890-A8E1EBFC0319}" srcId="{576D597F-5826-4235-A694-6C42C359E119}" destId="{4FA88B67-44C5-4621-BECC-7A28764FFEDC}" srcOrd="1" destOrd="0" parTransId="{7ABEE9D7-24B8-4CE3-AA64-435EB10CE6DE}" sibTransId="{796C1FF8-33D0-4311-86D2-E748F0CC1831}"/>
    <dgm:cxn modelId="{C0A7EDDE-7CF5-4AAE-8C05-192C07C3BDF8}" type="presOf" srcId="{45BB260B-BF6A-419A-9121-99A33C874E74}" destId="{E7C588ED-4711-4903-9D9D-C2ADAFEDE196}" srcOrd="0" destOrd="0" presId="urn:microsoft.com/office/officeart/2005/8/layout/vList6"/>
    <dgm:cxn modelId="{C3FA5998-43DF-4834-B1EE-7FAFE7D3CEBE}" type="presParOf" srcId="{757C3AEA-6185-4286-9ACC-94D151602D55}" destId="{723DAD73-1C59-4FA2-9044-65AEA7762417}" srcOrd="0" destOrd="0" presId="urn:microsoft.com/office/officeart/2005/8/layout/vList6"/>
    <dgm:cxn modelId="{14598027-BFEA-4793-AA69-EADD731D949B}" type="presParOf" srcId="{723DAD73-1C59-4FA2-9044-65AEA7762417}" destId="{8D584D2F-9151-447D-A556-1979E367CE73}" srcOrd="0" destOrd="0" presId="urn:microsoft.com/office/officeart/2005/8/layout/vList6"/>
    <dgm:cxn modelId="{6E656517-9689-4615-AB0F-23CFF07E8F72}" type="presParOf" srcId="{723DAD73-1C59-4FA2-9044-65AEA7762417}" destId="{E7C588ED-4711-4903-9D9D-C2ADAFEDE196}" srcOrd="1" destOrd="0" presId="urn:microsoft.com/office/officeart/2005/8/layout/vList6"/>
    <dgm:cxn modelId="{9A82DDFD-AAFF-4FB6-BFD0-B4251B26F7B8}" type="presParOf" srcId="{757C3AEA-6185-4286-9ACC-94D151602D55}" destId="{E5F0F757-E61A-4A6B-B0A1-AE7E9B059F1E}" srcOrd="1" destOrd="0" presId="urn:microsoft.com/office/officeart/2005/8/layout/vList6"/>
    <dgm:cxn modelId="{30FD93A9-4DE1-42D5-B51E-17583FBDDEF2}" type="presParOf" srcId="{757C3AEA-6185-4286-9ACC-94D151602D55}" destId="{E0755D6F-8766-4940-85C6-5107FD99ACB9}" srcOrd="2" destOrd="0" presId="urn:microsoft.com/office/officeart/2005/8/layout/vList6"/>
    <dgm:cxn modelId="{492E2EFE-BE72-408F-BFE4-F6B6F74875E2}" type="presParOf" srcId="{E0755D6F-8766-4940-85C6-5107FD99ACB9}" destId="{8B1633CA-E27B-4F03-BB99-6AE8680B72A8}" srcOrd="0" destOrd="0" presId="urn:microsoft.com/office/officeart/2005/8/layout/vList6"/>
    <dgm:cxn modelId="{AE879EC3-B744-4BD0-A15C-7F82C79F38F4}"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46,9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53,1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84,2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15,8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DCA1E820-44B0-4FAE-AD58-BC77C3A6703B}" type="presOf" srcId="{4FA88B67-44C5-4621-BECC-7A28764FFEDC}" destId="{B8BF97A4-E5CE-4428-970A-D8D6185A6244}"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8B695A6D-8076-4FF8-B79D-6A0D170DD219}" type="presOf" srcId="{C252D7FE-0F90-4AF5-B62A-42C7F4F54056}" destId="{B8BF97A4-E5CE-4428-970A-D8D6185A6244}"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691C31F6-5A50-441F-9F61-ABE595F86784}" type="presOf" srcId="{576D597F-5826-4235-A694-6C42C359E119}" destId="{8B1633CA-E27B-4F03-BB99-6AE8680B72A8}" srcOrd="0" destOrd="0" presId="urn:microsoft.com/office/officeart/2005/8/layout/vList6"/>
    <dgm:cxn modelId="{68E57D40-D04E-4AA8-A660-2178633C1411}" type="presOf" srcId="{2A1D552F-DE61-4CFA-9E6D-C72E419F371E}" destId="{E7C588ED-4711-4903-9D9D-C2ADAFEDE196}" srcOrd="0" destOrd="1" presId="urn:microsoft.com/office/officeart/2005/8/layout/vList6"/>
    <dgm:cxn modelId="{FCA079B8-1824-4EE0-927E-29F5AD60C64E}" type="presOf" srcId="{95130689-8797-4530-A43B-1CE619A90982}" destId="{8D584D2F-9151-447D-A556-1979E367CE73}" srcOrd="0" destOrd="0" presId="urn:microsoft.com/office/officeart/2005/8/layout/vList6"/>
    <dgm:cxn modelId="{4B7440D1-C293-4744-8AC3-31E437B3B6DB}" type="presOf" srcId="{6D991028-3826-41D7-BD04-638FF229FDD1}" destId="{757C3AEA-6185-4286-9ACC-94D151602D55}"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1125AA6F-A334-4095-A890-A8E1EBFC0319}" srcId="{576D597F-5826-4235-A694-6C42C359E119}" destId="{4FA88B67-44C5-4621-BECC-7A28764FFEDC}" srcOrd="1" destOrd="0" parTransId="{7ABEE9D7-24B8-4CE3-AA64-435EB10CE6DE}" sibTransId="{796C1FF8-33D0-4311-86D2-E748F0CC1831}"/>
    <dgm:cxn modelId="{FC7F5C8F-AE0C-4092-BF25-53E0B0F6C98D}" type="presOf" srcId="{45BB260B-BF6A-419A-9121-99A33C874E74}" destId="{E7C588ED-4711-4903-9D9D-C2ADAFEDE196}" srcOrd="0" destOrd="0" presId="urn:microsoft.com/office/officeart/2005/8/layout/vList6"/>
    <dgm:cxn modelId="{096746AD-9291-4764-AF18-9F10C5A27D3D}" type="presParOf" srcId="{757C3AEA-6185-4286-9ACC-94D151602D55}" destId="{723DAD73-1C59-4FA2-9044-65AEA7762417}" srcOrd="0" destOrd="0" presId="urn:microsoft.com/office/officeart/2005/8/layout/vList6"/>
    <dgm:cxn modelId="{9A5AFF46-6E5A-4D17-BE1F-FD000DCE305F}" type="presParOf" srcId="{723DAD73-1C59-4FA2-9044-65AEA7762417}" destId="{8D584D2F-9151-447D-A556-1979E367CE73}" srcOrd="0" destOrd="0" presId="urn:microsoft.com/office/officeart/2005/8/layout/vList6"/>
    <dgm:cxn modelId="{F9C1E1CD-B9DD-4131-BA55-8DD22E132D0E}" type="presParOf" srcId="{723DAD73-1C59-4FA2-9044-65AEA7762417}" destId="{E7C588ED-4711-4903-9D9D-C2ADAFEDE196}" srcOrd="1" destOrd="0" presId="urn:microsoft.com/office/officeart/2005/8/layout/vList6"/>
    <dgm:cxn modelId="{9F10A258-50C3-4EB0-A26D-A37344517B08}" type="presParOf" srcId="{757C3AEA-6185-4286-9ACC-94D151602D55}" destId="{E5F0F757-E61A-4A6B-B0A1-AE7E9B059F1E}" srcOrd="1" destOrd="0" presId="urn:microsoft.com/office/officeart/2005/8/layout/vList6"/>
    <dgm:cxn modelId="{B6DFF483-B9C7-4D84-8193-FCB653146D1F}" type="presParOf" srcId="{757C3AEA-6185-4286-9ACC-94D151602D55}" destId="{E0755D6F-8766-4940-85C6-5107FD99ACB9}" srcOrd="2" destOrd="0" presId="urn:microsoft.com/office/officeart/2005/8/layout/vList6"/>
    <dgm:cxn modelId="{3EE1053D-F794-4935-8E3D-259D655ECFA3}" type="presParOf" srcId="{E0755D6F-8766-4940-85C6-5107FD99ACB9}" destId="{8B1633CA-E27B-4F03-BB99-6AE8680B72A8}" srcOrd="0" destOrd="0" presId="urn:microsoft.com/office/officeart/2005/8/layout/vList6"/>
    <dgm:cxn modelId="{0458061B-EFFB-40FC-8A8C-BF9750ECB7EC}"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44,9</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53,1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73,7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26,3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74A610F2-870A-4A3F-8B02-BB382AF44E3C}" srcId="{95130689-8797-4530-A43B-1CE619A90982}" destId="{2A1D552F-DE61-4CFA-9E6D-C72E419F371E}" srcOrd="1" destOrd="0" parTransId="{03B4B43A-18B6-4F39-980C-2CDD579419F1}" sibTransId="{3D02B97F-47C5-4131-9D4A-51ADA460B2C1}"/>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A5EA3BAB-3E7F-405F-AE27-700E8CCBD972}" type="presOf" srcId="{576D597F-5826-4235-A694-6C42C359E119}" destId="{8B1633CA-E27B-4F03-BB99-6AE8680B72A8}" srcOrd="0" destOrd="0"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F352C814-47B3-4DE3-9CED-66C3B79BC4F2}" type="presOf" srcId="{95130689-8797-4530-A43B-1CE619A90982}" destId="{8D584D2F-9151-447D-A556-1979E367CE73}" srcOrd="0" destOrd="0" presId="urn:microsoft.com/office/officeart/2005/8/layout/vList6"/>
    <dgm:cxn modelId="{8FFF6CCE-3A2F-4EFD-ACEA-219F975FD8B3}" type="presOf" srcId="{45BB260B-BF6A-419A-9121-99A33C874E74}" destId="{E7C588ED-4711-4903-9D9D-C2ADAFEDE196}" srcOrd="0" destOrd="0" presId="urn:microsoft.com/office/officeart/2005/8/layout/vList6"/>
    <dgm:cxn modelId="{162A8C88-DC00-4A0F-BFAD-252706D7553D}" type="presOf" srcId="{6D991028-3826-41D7-BD04-638FF229FDD1}" destId="{757C3AEA-6185-4286-9ACC-94D151602D55}" srcOrd="0" destOrd="0" presId="urn:microsoft.com/office/officeart/2005/8/layout/vList6"/>
    <dgm:cxn modelId="{827D5777-BBE0-4A94-A38B-2265817F3EF9}" type="presOf" srcId="{C252D7FE-0F90-4AF5-B62A-42C7F4F54056}" destId="{B8BF97A4-E5CE-4428-970A-D8D6185A6244}" srcOrd="0" destOrd="0" presId="urn:microsoft.com/office/officeart/2005/8/layout/vList6"/>
    <dgm:cxn modelId="{56416999-E52B-4BDB-AE0D-586FA63547AB}" type="presOf" srcId="{DB4110B8-AD00-4412-B7B4-9E041566AAA7}" destId="{E7C588ED-4711-4903-9D9D-C2ADAFEDE196}" srcOrd="0" destOrd="2" presId="urn:microsoft.com/office/officeart/2005/8/layout/vList6"/>
    <dgm:cxn modelId="{8A4D32B8-E07B-493A-9E19-C2A7635C0CB8}" type="presOf" srcId="{4FA88B67-44C5-4621-BECC-7A28764FFEDC}" destId="{B8BF97A4-E5CE-4428-970A-D8D6185A6244}" srcOrd="0" destOrd="1"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AA024C04-67B4-4815-A218-C2CE1AAA7306}" srcId="{95130689-8797-4530-A43B-1CE619A90982}" destId="{45BB260B-BF6A-419A-9121-99A33C874E74}" srcOrd="0" destOrd="0" parTransId="{FA3BCB46-DAB8-4676-9B8B-1B5105BA4420}" sibTransId="{5136025A-BBC0-491F-A5FB-38048DB5F3C7}"/>
    <dgm:cxn modelId="{1125AA6F-A334-4095-A890-A8E1EBFC0319}" srcId="{576D597F-5826-4235-A694-6C42C359E119}" destId="{4FA88B67-44C5-4621-BECC-7A28764FFEDC}" srcOrd="1" destOrd="0" parTransId="{7ABEE9D7-24B8-4CE3-AA64-435EB10CE6DE}" sibTransId="{796C1FF8-33D0-4311-86D2-E748F0CC1831}"/>
    <dgm:cxn modelId="{9522BD1D-401C-42D0-A228-4FC595B7A64F}" type="presOf" srcId="{2A1D552F-DE61-4CFA-9E6D-C72E419F371E}" destId="{E7C588ED-4711-4903-9D9D-C2ADAFEDE196}" srcOrd="0" destOrd="1" presId="urn:microsoft.com/office/officeart/2005/8/layout/vList6"/>
    <dgm:cxn modelId="{88B213CB-8AFE-48FF-A69D-C14561AD2410}" type="presParOf" srcId="{757C3AEA-6185-4286-9ACC-94D151602D55}" destId="{723DAD73-1C59-4FA2-9044-65AEA7762417}" srcOrd="0" destOrd="0" presId="urn:microsoft.com/office/officeart/2005/8/layout/vList6"/>
    <dgm:cxn modelId="{43E854CC-22D9-45F6-9C43-8EC94F80E3E3}" type="presParOf" srcId="{723DAD73-1C59-4FA2-9044-65AEA7762417}" destId="{8D584D2F-9151-447D-A556-1979E367CE73}" srcOrd="0" destOrd="0" presId="urn:microsoft.com/office/officeart/2005/8/layout/vList6"/>
    <dgm:cxn modelId="{893D6E75-F647-4EF3-819A-F8DE6FFC6E99}" type="presParOf" srcId="{723DAD73-1C59-4FA2-9044-65AEA7762417}" destId="{E7C588ED-4711-4903-9D9D-C2ADAFEDE196}" srcOrd="1" destOrd="0" presId="urn:microsoft.com/office/officeart/2005/8/layout/vList6"/>
    <dgm:cxn modelId="{9D057500-CAB5-4407-923E-C1326AD3FF1C}" type="presParOf" srcId="{757C3AEA-6185-4286-9ACC-94D151602D55}" destId="{E5F0F757-E61A-4A6B-B0A1-AE7E9B059F1E}" srcOrd="1" destOrd="0" presId="urn:microsoft.com/office/officeart/2005/8/layout/vList6"/>
    <dgm:cxn modelId="{4C0CADB4-D2EF-4A66-9586-650B52970614}" type="presParOf" srcId="{757C3AEA-6185-4286-9ACC-94D151602D55}" destId="{E0755D6F-8766-4940-85C6-5107FD99ACB9}" srcOrd="2" destOrd="0" presId="urn:microsoft.com/office/officeart/2005/8/layout/vList6"/>
    <dgm:cxn modelId="{FC185541-83FD-4EE1-AC8B-0597D2D71BBC}" type="presParOf" srcId="{E0755D6F-8766-4940-85C6-5107FD99ACB9}" destId="{8B1633CA-E27B-4F03-BB99-6AE8680B72A8}" srcOrd="0" destOrd="0" presId="urn:microsoft.com/office/officeart/2005/8/layout/vList6"/>
    <dgm:cxn modelId="{A6186EA1-821C-45CF-8BB8-1F81FBB71455}"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28,6</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63,3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57,9 3 lygis</a:t>
          </a:r>
          <a:endParaRPr lang="lt-LT" sz="28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2800" b="0" dirty="0" smtClean="0">
              <a:latin typeface="Roboto Condensed" panose="020B0604020202020204" charset="0"/>
              <a:ea typeface="Roboto Condensed" panose="020B0604020202020204" charset="0"/>
              <a:sym typeface="Symbol"/>
            </a:rPr>
            <a:t>36,8 2 lygis</a:t>
          </a:r>
          <a:endParaRPr lang="lt-LT" sz="28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8,2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298DC787-2449-425F-9476-05E42A4DC1D4}">
      <dgm:prSet phldrT="[Tekstas]" custT="1"/>
      <dgm:spPr/>
      <dgm:t>
        <a:bodyPr/>
        <a:lstStyle/>
        <a:p>
          <a:endParaRPr lang="lt-LT" sz="3200" b="0" dirty="0">
            <a:latin typeface="Roboto Condensed" panose="020B0604020202020204" charset="0"/>
            <a:ea typeface="Roboto Condensed" panose="020B0604020202020204" charset="0"/>
          </a:endParaRPr>
        </a:p>
      </dgm:t>
    </dgm:pt>
    <dgm:pt modelId="{D67E9A35-6008-4090-8C95-C455C4E5CBB7}" type="parTrans" cxnId="{90768AFA-E66F-454C-8C7E-92EAF0113606}">
      <dgm:prSet/>
      <dgm:spPr/>
      <dgm:t>
        <a:bodyPr/>
        <a:lstStyle/>
        <a:p>
          <a:endParaRPr lang="lt-LT"/>
        </a:p>
      </dgm:t>
    </dgm:pt>
    <dgm:pt modelId="{DAD09F8F-6E73-4AC4-A883-A679A57B17F4}" type="sibTrans" cxnId="{90768AFA-E66F-454C-8C7E-92EAF0113606}">
      <dgm:prSet/>
      <dgm:spPr/>
      <dgm:t>
        <a:bodyPr/>
        <a:lstStyle/>
        <a:p>
          <a:endParaRPr lang="lt-LT"/>
        </a:p>
      </dgm:t>
    </dgm:pt>
    <dgm:pt modelId="{275F42C1-8C1E-42CD-84A8-DB47710D1078}">
      <dgm:prSet phldrT="[Tekstas]" custT="1"/>
      <dgm:spPr/>
      <dgm:t>
        <a:bodyPr/>
        <a:lstStyle/>
        <a:p>
          <a:endParaRPr lang="lt-LT" sz="2800" b="0" dirty="0">
            <a:latin typeface="Roboto Condensed" panose="020B0604020202020204" charset="0"/>
            <a:ea typeface="Roboto Condensed" panose="020B0604020202020204" charset="0"/>
          </a:endParaRPr>
        </a:p>
      </dgm:t>
    </dgm:pt>
    <dgm:pt modelId="{5CF1D8E5-B1CB-458A-A1BD-A81775FADD2D}" type="parTrans" cxnId="{1DF2E6D6-F97C-4F32-A49C-F112B88C7DC7}">
      <dgm:prSet/>
      <dgm:spPr/>
      <dgm:t>
        <a:bodyPr/>
        <a:lstStyle/>
        <a:p>
          <a:endParaRPr lang="lt-LT"/>
        </a:p>
      </dgm:t>
    </dgm:pt>
    <dgm:pt modelId="{325644D7-CB27-4802-B01D-4D36781484FE}" type="sibTrans" cxnId="{1DF2E6D6-F97C-4F32-A49C-F112B88C7DC7}">
      <dgm:prSet/>
      <dgm:spPr/>
      <dgm:t>
        <a:bodyPr/>
        <a:lstStyle/>
        <a:p>
          <a:endParaRPr lang="lt-LT"/>
        </a:p>
      </dgm:t>
    </dgm:pt>
    <dgm:pt modelId="{8D251D38-451A-49B3-8B5F-4140E1252929}">
      <dgm:prSet phldrT="[Tekstas]" custT="1"/>
      <dgm:spPr/>
      <dgm:t>
        <a:bodyPr/>
        <a:lstStyle/>
        <a:p>
          <a:r>
            <a:rPr lang="lt-LT" sz="2800" b="0" dirty="0" smtClean="0">
              <a:latin typeface="Roboto Condensed" panose="020B0604020202020204" charset="0"/>
              <a:ea typeface="Roboto Condensed" panose="020B0604020202020204" charset="0"/>
              <a:sym typeface="Symbol"/>
            </a:rPr>
            <a:t>5,3 1 lygis</a:t>
          </a:r>
          <a:endParaRPr lang="lt-LT" sz="2800" b="0" dirty="0">
            <a:latin typeface="Roboto Condensed" panose="020B0604020202020204" charset="0"/>
            <a:ea typeface="Roboto Condensed" panose="020B0604020202020204" charset="0"/>
          </a:endParaRPr>
        </a:p>
      </dgm:t>
    </dgm:pt>
    <dgm:pt modelId="{30245287-ABBA-4FEB-8CD2-CE19713D55D2}" type="parTrans" cxnId="{FF726C28-EA6D-4428-B3C0-4DAE9942B504}">
      <dgm:prSet/>
      <dgm:spPr/>
      <dgm:t>
        <a:bodyPr/>
        <a:lstStyle/>
        <a:p>
          <a:endParaRPr lang="lt-LT"/>
        </a:p>
      </dgm:t>
    </dgm:pt>
    <dgm:pt modelId="{B6D09D1F-F70E-450C-B3E6-9AD39AB75EF8}" type="sibTrans" cxnId="{FF726C28-EA6D-4428-B3C0-4DAE9942B504}">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59991" custScaleY="94905"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15095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56188" custScaleY="96776" custLinFactNeighborX="-7171"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89113" custScaleY="145177" custLinFactNeighborX="-1391" custLinFactNeighborY="983">
        <dgm:presLayoutVars>
          <dgm:bulletEnabled val="1"/>
        </dgm:presLayoutVars>
      </dgm:prSet>
      <dgm:spPr/>
      <dgm:t>
        <a:bodyPr/>
        <a:lstStyle/>
        <a:p>
          <a:endParaRPr lang="lt-LT"/>
        </a:p>
      </dgm:t>
    </dgm:pt>
  </dgm:ptLst>
  <dgm:cxnLst>
    <dgm:cxn modelId="{D8558718-D13B-4D74-9FF9-FDA4EABFE071}" type="presOf" srcId="{2A1D552F-DE61-4CFA-9E6D-C72E419F371E}" destId="{E7C588ED-4711-4903-9D9D-C2ADAFEDE196}" srcOrd="0" destOrd="1" presId="urn:microsoft.com/office/officeart/2005/8/layout/vList6"/>
    <dgm:cxn modelId="{FF726C28-EA6D-4428-B3C0-4DAE9942B504}" srcId="{576D597F-5826-4235-A694-6C42C359E119}" destId="{8D251D38-451A-49B3-8B5F-4140E1252929}" srcOrd="2" destOrd="0" parTransId="{30245287-ABBA-4FEB-8CD2-CE19713D55D2}" sibTransId="{B6D09D1F-F70E-450C-B3E6-9AD39AB75EF8}"/>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52A3F6-0506-4404-A6AB-0E299C0F70F9}" type="presOf" srcId="{6D991028-3826-41D7-BD04-638FF229FDD1}" destId="{757C3AEA-6185-4286-9ACC-94D151602D55}" srcOrd="0" destOrd="0" presId="urn:microsoft.com/office/officeart/2005/8/layout/vList6"/>
    <dgm:cxn modelId="{443319BC-6337-4391-88D7-B6A698C1513E}" type="presOf" srcId="{45BB260B-BF6A-419A-9121-99A33C874E74}" destId="{E7C588ED-4711-4903-9D9D-C2ADAFEDE196}"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1DF2E6D6-F97C-4F32-A49C-F112B88C7DC7}" srcId="{576D597F-5826-4235-A694-6C42C359E119}" destId="{275F42C1-8C1E-42CD-84A8-DB47710D1078}" srcOrd="3" destOrd="0" parTransId="{5CF1D8E5-B1CB-458A-A1BD-A81775FADD2D}" sibTransId="{325644D7-CB27-4802-B01D-4D36781484FE}"/>
    <dgm:cxn modelId="{16813C38-7E2D-4550-9BF3-4809F8AE7F6B}" type="presOf" srcId="{298DC787-2449-425F-9476-05E42A4DC1D4}" destId="{B8BF97A4-E5CE-4428-970A-D8D6185A6244}" srcOrd="0" destOrd="4" presId="urn:microsoft.com/office/officeart/2005/8/layout/vList6"/>
    <dgm:cxn modelId="{290211CD-56F2-4B56-8A38-F64317CC08E4}" type="presOf" srcId="{576D597F-5826-4235-A694-6C42C359E119}" destId="{8B1633CA-E27B-4F03-BB99-6AE8680B72A8}" srcOrd="0" destOrd="0" presId="urn:microsoft.com/office/officeart/2005/8/layout/vList6"/>
    <dgm:cxn modelId="{90768AFA-E66F-454C-8C7E-92EAF0113606}" srcId="{576D597F-5826-4235-A694-6C42C359E119}" destId="{298DC787-2449-425F-9476-05E42A4DC1D4}" srcOrd="4" destOrd="0" parTransId="{D67E9A35-6008-4090-8C95-C455C4E5CBB7}" sibTransId="{DAD09F8F-6E73-4AC4-A883-A679A57B17F4}"/>
    <dgm:cxn modelId="{20B3A84E-DA84-4247-A806-FA5F99097DF5}" type="presOf" srcId="{DB4110B8-AD00-4412-B7B4-9E041566AAA7}" destId="{E7C588ED-4711-4903-9D9D-C2ADAFEDE196}" srcOrd="0" destOrd="2" presId="urn:microsoft.com/office/officeart/2005/8/layout/vList6"/>
    <dgm:cxn modelId="{5833FA80-D946-437C-B2C0-6F195193008D}" type="presOf" srcId="{4FA88B67-44C5-4621-BECC-7A28764FFEDC}" destId="{B8BF97A4-E5CE-4428-970A-D8D6185A6244}"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DA4178D0-1E1B-4129-827D-89493EBABEA8}" type="presOf" srcId="{275F42C1-8C1E-42CD-84A8-DB47710D1078}" destId="{B8BF97A4-E5CE-4428-970A-D8D6185A6244}" srcOrd="0" destOrd="3" presId="urn:microsoft.com/office/officeart/2005/8/layout/vList6"/>
    <dgm:cxn modelId="{9CB9BD65-0A30-489A-B6F0-50F25523312C}" type="presOf" srcId="{8D251D38-451A-49B3-8B5F-4140E1252929}" destId="{B8BF97A4-E5CE-4428-970A-D8D6185A6244}" srcOrd="0" destOrd="2" presId="urn:microsoft.com/office/officeart/2005/8/layout/vList6"/>
    <dgm:cxn modelId="{4340272F-DA21-4467-80E0-486FAA1D511B}" type="presOf" srcId="{C252D7FE-0F90-4AF5-B62A-42C7F4F54056}" destId="{B8BF97A4-E5CE-4428-970A-D8D6185A6244}" srcOrd="0" destOrd="0"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4BE045B6-75CA-4CBF-906F-3150BC7BC6E9}" type="presOf" srcId="{95130689-8797-4530-A43B-1CE619A90982}" destId="{8D584D2F-9151-447D-A556-1979E367CE73}"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95961E93-848B-461F-A054-606AE1D285F9}" type="presParOf" srcId="{757C3AEA-6185-4286-9ACC-94D151602D55}" destId="{723DAD73-1C59-4FA2-9044-65AEA7762417}" srcOrd="0" destOrd="0" presId="urn:microsoft.com/office/officeart/2005/8/layout/vList6"/>
    <dgm:cxn modelId="{951B6AD0-DDC8-469A-9B71-CAEA07237072}" type="presParOf" srcId="{723DAD73-1C59-4FA2-9044-65AEA7762417}" destId="{8D584D2F-9151-447D-A556-1979E367CE73}" srcOrd="0" destOrd="0" presId="urn:microsoft.com/office/officeart/2005/8/layout/vList6"/>
    <dgm:cxn modelId="{E7EE9511-FEDA-4D8B-9C70-44D629154240}" type="presParOf" srcId="{723DAD73-1C59-4FA2-9044-65AEA7762417}" destId="{E7C588ED-4711-4903-9D9D-C2ADAFEDE196}" srcOrd="1" destOrd="0" presId="urn:microsoft.com/office/officeart/2005/8/layout/vList6"/>
    <dgm:cxn modelId="{9C51059C-9015-46C0-ADE4-5394AE5CF1C1}" type="presParOf" srcId="{757C3AEA-6185-4286-9ACC-94D151602D55}" destId="{E5F0F757-E61A-4A6B-B0A1-AE7E9B059F1E}" srcOrd="1" destOrd="0" presId="urn:microsoft.com/office/officeart/2005/8/layout/vList6"/>
    <dgm:cxn modelId="{FDF330F8-F298-4EA0-BA76-BF1DD27F8B64}" type="presParOf" srcId="{757C3AEA-6185-4286-9ACC-94D151602D55}" destId="{E0755D6F-8766-4940-85C6-5107FD99ACB9}" srcOrd="2" destOrd="0" presId="urn:microsoft.com/office/officeart/2005/8/layout/vList6"/>
    <dgm:cxn modelId="{1B9772A3-CF0A-4528-AF10-D3148C84A8B5}" type="presParOf" srcId="{E0755D6F-8766-4940-85C6-5107FD99ACB9}" destId="{8B1633CA-E27B-4F03-BB99-6AE8680B72A8}" srcOrd="0" destOrd="0" presId="urn:microsoft.com/office/officeart/2005/8/layout/vList6"/>
    <dgm:cxn modelId="{C3355689-00EB-4B00-BE73-99BD90600FC3}"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46,9</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FF7F7A0D-176E-485A-BF4D-B62AF3488FF4}" type="presOf" srcId="{6D991028-3826-41D7-BD04-638FF229FDD1}" destId="{757C3AEA-6185-4286-9ACC-94D151602D55}"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96BA8B68-6585-475B-9EDB-F8F8B3E44401}" type="presOf" srcId="{DB4110B8-AD00-4412-B7B4-9E041566AAA7}" destId="{E7C588ED-4711-4903-9D9D-C2ADAFEDE196}" srcOrd="0" destOrd="2" presId="urn:microsoft.com/office/officeart/2005/8/layout/vList6"/>
    <dgm:cxn modelId="{3B1C4BE8-D3AC-4898-A868-4610154C59AA}" type="presOf" srcId="{4FA88B67-44C5-4621-BECC-7A28764FFEDC}" destId="{B8BF97A4-E5CE-4428-970A-D8D6185A6244}" srcOrd="0" destOrd="1" presId="urn:microsoft.com/office/officeart/2005/8/layout/vList6"/>
    <dgm:cxn modelId="{431BF5FF-8D15-4D0A-AD4A-5022FA08C358}" type="presOf" srcId="{C252D7FE-0F90-4AF5-B62A-42C7F4F54056}" destId="{B8BF97A4-E5CE-4428-970A-D8D6185A6244}" srcOrd="0" destOrd="0" presId="urn:microsoft.com/office/officeart/2005/8/layout/vList6"/>
    <dgm:cxn modelId="{A35094BB-C50C-4A9E-A258-09CC8A0EB9ED}" type="presOf" srcId="{45BB260B-BF6A-419A-9121-99A33C874E74}" destId="{E7C588ED-4711-4903-9D9D-C2ADAFEDE196}" srcOrd="0" destOrd="0" presId="urn:microsoft.com/office/officeart/2005/8/layout/vList6"/>
    <dgm:cxn modelId="{C53EF3A3-619F-4035-A16E-B309B9174C1B}" type="presOf" srcId="{576D597F-5826-4235-A694-6C42C359E119}" destId="{8B1633CA-E27B-4F03-BB99-6AE8680B72A8}" srcOrd="0" destOrd="0" presId="urn:microsoft.com/office/officeart/2005/8/layout/vList6"/>
    <dgm:cxn modelId="{751AF188-76A9-4389-80DF-A4181CB64B06}" type="presOf" srcId="{95130689-8797-4530-A43B-1CE619A90982}" destId="{8D584D2F-9151-447D-A556-1979E367CE73}"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1A458134-8102-42D8-8793-876433A04025}" type="presOf" srcId="{2A1D552F-DE61-4CFA-9E6D-C72E419F371E}" destId="{E7C588ED-4711-4903-9D9D-C2ADAFEDE196}" srcOrd="0" destOrd="1"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1125AA6F-A334-4095-A890-A8E1EBFC0319}" srcId="{576D597F-5826-4235-A694-6C42C359E119}" destId="{4FA88B67-44C5-4621-BECC-7A28764FFEDC}" srcOrd="1" destOrd="0" parTransId="{7ABEE9D7-24B8-4CE3-AA64-435EB10CE6DE}" sibTransId="{796C1FF8-33D0-4311-86D2-E748F0CC1831}"/>
    <dgm:cxn modelId="{D66814A5-AA49-4E45-B66E-44110DB9D166}" type="presParOf" srcId="{757C3AEA-6185-4286-9ACC-94D151602D55}" destId="{723DAD73-1C59-4FA2-9044-65AEA7762417}" srcOrd="0" destOrd="0" presId="urn:microsoft.com/office/officeart/2005/8/layout/vList6"/>
    <dgm:cxn modelId="{501A8A20-EE59-41F1-9B88-D3C95211D91F}" type="presParOf" srcId="{723DAD73-1C59-4FA2-9044-65AEA7762417}" destId="{8D584D2F-9151-447D-A556-1979E367CE73}" srcOrd="0" destOrd="0" presId="urn:microsoft.com/office/officeart/2005/8/layout/vList6"/>
    <dgm:cxn modelId="{850219C5-185A-432A-82E9-3FB579B859BC}" type="presParOf" srcId="{723DAD73-1C59-4FA2-9044-65AEA7762417}" destId="{E7C588ED-4711-4903-9D9D-C2ADAFEDE196}" srcOrd="1" destOrd="0" presId="urn:microsoft.com/office/officeart/2005/8/layout/vList6"/>
    <dgm:cxn modelId="{32D6A7B1-54E4-4757-91E0-A811DDFBFB51}" type="presParOf" srcId="{757C3AEA-6185-4286-9ACC-94D151602D55}" destId="{E5F0F757-E61A-4A6B-B0A1-AE7E9B059F1E}" srcOrd="1" destOrd="0" presId="urn:microsoft.com/office/officeart/2005/8/layout/vList6"/>
    <dgm:cxn modelId="{F09ECE92-E170-44EC-AF84-3489B4DC5E48}" type="presParOf" srcId="{757C3AEA-6185-4286-9ACC-94D151602D55}" destId="{E0755D6F-8766-4940-85C6-5107FD99ACB9}" srcOrd="2" destOrd="0" presId="urn:microsoft.com/office/officeart/2005/8/layout/vList6"/>
    <dgm:cxn modelId="{A01BDA98-5C05-494B-9CDC-00C43E747E65}" type="presParOf" srcId="{E0755D6F-8766-4940-85C6-5107FD99ACB9}" destId="{8B1633CA-E27B-4F03-BB99-6AE8680B72A8}" srcOrd="0" destOrd="0" presId="urn:microsoft.com/office/officeart/2005/8/layout/vList6"/>
    <dgm:cxn modelId="{79238913-3D03-4C03-B527-8B632FAEF7BA}"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40,8</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57,1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68,4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31,6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9FF1B197-F123-4F9D-8C4C-D1BC5F849656}" type="presOf" srcId="{576D597F-5826-4235-A694-6C42C359E119}" destId="{8B1633CA-E27B-4F03-BB99-6AE8680B72A8}"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FFD5D098-2F27-46E6-AB79-73BBAB78594D}" type="presOf" srcId="{4FA88B67-44C5-4621-BECC-7A28764FFEDC}" destId="{B8BF97A4-E5CE-4428-970A-D8D6185A6244}" srcOrd="0" destOrd="1"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6DCB559F-65CB-409F-BE3A-F8D42523033F}" type="presOf" srcId="{C252D7FE-0F90-4AF5-B62A-42C7F4F54056}" destId="{B8BF97A4-E5CE-4428-970A-D8D6185A6244}" srcOrd="0" destOrd="0" presId="urn:microsoft.com/office/officeart/2005/8/layout/vList6"/>
    <dgm:cxn modelId="{B333F869-581E-4F85-8DC7-806293816C2F}" type="presOf" srcId="{2A1D552F-DE61-4CFA-9E6D-C72E419F371E}" destId="{E7C588ED-4711-4903-9D9D-C2ADAFEDE196}" srcOrd="0" destOrd="1" presId="urn:microsoft.com/office/officeart/2005/8/layout/vList6"/>
    <dgm:cxn modelId="{372D10DE-1822-441D-A01E-E011C9451700}" type="presOf" srcId="{45BB260B-BF6A-419A-9121-99A33C874E74}" destId="{E7C588ED-4711-4903-9D9D-C2ADAFEDE196}" srcOrd="0" destOrd="0" presId="urn:microsoft.com/office/officeart/2005/8/layout/vList6"/>
    <dgm:cxn modelId="{F19098A7-9FC2-46EA-9A38-1820A65DA2C0}" type="presOf" srcId="{6D991028-3826-41D7-BD04-638FF229FDD1}" destId="{757C3AEA-6185-4286-9ACC-94D151602D55}" srcOrd="0" destOrd="0" presId="urn:microsoft.com/office/officeart/2005/8/layout/vList6"/>
    <dgm:cxn modelId="{A3842D49-DD45-4078-B049-1F516A85DC0E}" type="presOf" srcId="{95130689-8797-4530-A43B-1CE619A90982}" destId="{8D584D2F-9151-447D-A556-1979E367CE73}" srcOrd="0" destOrd="0" presId="urn:microsoft.com/office/officeart/2005/8/layout/vList6"/>
    <dgm:cxn modelId="{81CAEFD5-5764-4E17-9A62-AD7402AE1479}" type="presOf" srcId="{DB4110B8-AD00-4412-B7B4-9E041566AAA7}" destId="{E7C588ED-4711-4903-9D9D-C2ADAFEDE196}" srcOrd="0" destOrd="2"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1125AA6F-A334-4095-A890-A8E1EBFC0319}" srcId="{576D597F-5826-4235-A694-6C42C359E119}" destId="{4FA88B67-44C5-4621-BECC-7A28764FFEDC}" srcOrd="1" destOrd="0" parTransId="{7ABEE9D7-24B8-4CE3-AA64-435EB10CE6DE}" sibTransId="{796C1FF8-33D0-4311-86D2-E748F0CC1831}"/>
    <dgm:cxn modelId="{54E33E68-326C-4F93-81E4-CC35EBECDB0C}" type="presParOf" srcId="{757C3AEA-6185-4286-9ACC-94D151602D55}" destId="{723DAD73-1C59-4FA2-9044-65AEA7762417}" srcOrd="0" destOrd="0" presId="urn:microsoft.com/office/officeart/2005/8/layout/vList6"/>
    <dgm:cxn modelId="{6B9E505E-C2C1-41DF-A7EB-06E7A851801A}" type="presParOf" srcId="{723DAD73-1C59-4FA2-9044-65AEA7762417}" destId="{8D584D2F-9151-447D-A556-1979E367CE73}" srcOrd="0" destOrd="0" presId="urn:microsoft.com/office/officeart/2005/8/layout/vList6"/>
    <dgm:cxn modelId="{5B1EE87C-7CED-4D78-A3F8-1C9EBBF5279B}" type="presParOf" srcId="{723DAD73-1C59-4FA2-9044-65AEA7762417}" destId="{E7C588ED-4711-4903-9D9D-C2ADAFEDE196}" srcOrd="1" destOrd="0" presId="urn:microsoft.com/office/officeart/2005/8/layout/vList6"/>
    <dgm:cxn modelId="{133FAC3A-7C36-4CF0-9BBF-A134770AE315}" type="presParOf" srcId="{757C3AEA-6185-4286-9ACC-94D151602D55}" destId="{E5F0F757-E61A-4A6B-B0A1-AE7E9B059F1E}" srcOrd="1" destOrd="0" presId="urn:microsoft.com/office/officeart/2005/8/layout/vList6"/>
    <dgm:cxn modelId="{B3C8A9E2-0545-4DF0-8A84-8D67988BD7E2}" type="presParOf" srcId="{757C3AEA-6185-4286-9ACC-94D151602D55}" destId="{E0755D6F-8766-4940-85C6-5107FD99ACB9}" srcOrd="2" destOrd="0" presId="urn:microsoft.com/office/officeart/2005/8/layout/vList6"/>
    <dgm:cxn modelId="{3A0C79C0-290C-4252-8F0D-5379AC75EFA8}" type="presParOf" srcId="{E0755D6F-8766-4940-85C6-5107FD99ACB9}" destId="{8B1633CA-E27B-4F03-BB99-6AE8680B72A8}" srcOrd="0" destOrd="0" presId="urn:microsoft.com/office/officeart/2005/8/layout/vList6"/>
    <dgm:cxn modelId="{5B6882F2-9ACC-44EE-824F-7652C4B62A7E}"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61,2</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34,7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89,5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10,5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74A610F2-870A-4A3F-8B02-BB382AF44E3C}" srcId="{95130689-8797-4530-A43B-1CE619A90982}" destId="{2A1D552F-DE61-4CFA-9E6D-C72E419F371E}" srcOrd="1" destOrd="0" parTransId="{03B4B43A-18B6-4F39-980C-2CDD579419F1}" sibTransId="{3D02B97F-47C5-4131-9D4A-51ADA460B2C1}"/>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829460EE-6848-412B-8DC2-DF2030ECF390}" type="presOf" srcId="{2A1D552F-DE61-4CFA-9E6D-C72E419F371E}" destId="{E7C588ED-4711-4903-9D9D-C2ADAFEDE196}" srcOrd="0" destOrd="1"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88FA3A5E-AA25-4B00-B1E4-655BBA147FF0}" type="presOf" srcId="{6D991028-3826-41D7-BD04-638FF229FDD1}" destId="{757C3AEA-6185-4286-9ACC-94D151602D55}" srcOrd="0" destOrd="0" presId="urn:microsoft.com/office/officeart/2005/8/layout/vList6"/>
    <dgm:cxn modelId="{F2448FE7-0507-46B1-8943-F1713E9CDAAC}" type="presOf" srcId="{C252D7FE-0F90-4AF5-B62A-42C7F4F54056}" destId="{B8BF97A4-E5CE-4428-970A-D8D6185A6244}" srcOrd="0" destOrd="0" presId="urn:microsoft.com/office/officeart/2005/8/layout/vList6"/>
    <dgm:cxn modelId="{E9EB01B4-4A6C-4F82-AEC4-3F0291708078}" type="presOf" srcId="{95130689-8797-4530-A43B-1CE619A90982}" destId="{8D584D2F-9151-447D-A556-1979E367CE73}" srcOrd="0" destOrd="0" presId="urn:microsoft.com/office/officeart/2005/8/layout/vList6"/>
    <dgm:cxn modelId="{3E6F5DF9-1F9F-40F2-8470-CF3617E7E150}" type="presOf" srcId="{45BB260B-BF6A-419A-9121-99A33C874E74}" destId="{E7C588ED-4711-4903-9D9D-C2ADAFEDE196}" srcOrd="0" destOrd="0" presId="urn:microsoft.com/office/officeart/2005/8/layout/vList6"/>
    <dgm:cxn modelId="{2C9D688E-1B9E-459D-B6E7-96D0268412F5}" type="presOf" srcId="{576D597F-5826-4235-A694-6C42C359E119}" destId="{8B1633CA-E27B-4F03-BB99-6AE8680B72A8}" srcOrd="0" destOrd="0" presId="urn:microsoft.com/office/officeart/2005/8/layout/vList6"/>
    <dgm:cxn modelId="{2FE97CDE-6192-4517-A5A3-B8F7A5D7AE84}" type="presOf" srcId="{4FA88B67-44C5-4621-BECC-7A28764FFEDC}" destId="{B8BF97A4-E5CE-4428-970A-D8D6185A6244}" srcOrd="0" destOrd="1"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AA024C04-67B4-4815-A218-C2CE1AAA7306}" srcId="{95130689-8797-4530-A43B-1CE619A90982}" destId="{45BB260B-BF6A-419A-9121-99A33C874E74}" srcOrd="0" destOrd="0" parTransId="{FA3BCB46-DAB8-4676-9B8B-1B5105BA4420}" sibTransId="{5136025A-BBC0-491F-A5FB-38048DB5F3C7}"/>
    <dgm:cxn modelId="{1125AA6F-A334-4095-A890-A8E1EBFC0319}" srcId="{576D597F-5826-4235-A694-6C42C359E119}" destId="{4FA88B67-44C5-4621-BECC-7A28764FFEDC}" srcOrd="1" destOrd="0" parTransId="{7ABEE9D7-24B8-4CE3-AA64-435EB10CE6DE}" sibTransId="{796C1FF8-33D0-4311-86D2-E748F0CC1831}"/>
    <dgm:cxn modelId="{4FCF0F5D-AA5C-41BB-892E-66FFE3AA3685}" type="presOf" srcId="{DB4110B8-AD00-4412-B7B4-9E041566AAA7}" destId="{E7C588ED-4711-4903-9D9D-C2ADAFEDE196}" srcOrd="0" destOrd="2" presId="urn:microsoft.com/office/officeart/2005/8/layout/vList6"/>
    <dgm:cxn modelId="{39D29759-61C2-4FE1-8296-9BCD5F59152B}" type="presParOf" srcId="{757C3AEA-6185-4286-9ACC-94D151602D55}" destId="{723DAD73-1C59-4FA2-9044-65AEA7762417}" srcOrd="0" destOrd="0" presId="urn:microsoft.com/office/officeart/2005/8/layout/vList6"/>
    <dgm:cxn modelId="{9B280DBA-7E02-433F-9EED-337C4A738F84}" type="presParOf" srcId="{723DAD73-1C59-4FA2-9044-65AEA7762417}" destId="{8D584D2F-9151-447D-A556-1979E367CE73}" srcOrd="0" destOrd="0" presId="urn:microsoft.com/office/officeart/2005/8/layout/vList6"/>
    <dgm:cxn modelId="{A782BBAE-C830-425E-B08C-1736CEB7A9FA}" type="presParOf" srcId="{723DAD73-1C59-4FA2-9044-65AEA7762417}" destId="{E7C588ED-4711-4903-9D9D-C2ADAFEDE196}" srcOrd="1" destOrd="0" presId="urn:microsoft.com/office/officeart/2005/8/layout/vList6"/>
    <dgm:cxn modelId="{878AE5C9-5B7C-41A4-BBE4-C3D213F15E83}" type="presParOf" srcId="{757C3AEA-6185-4286-9ACC-94D151602D55}" destId="{E5F0F757-E61A-4A6B-B0A1-AE7E9B059F1E}" srcOrd="1" destOrd="0" presId="urn:microsoft.com/office/officeart/2005/8/layout/vList6"/>
    <dgm:cxn modelId="{5B418377-AF59-4862-93A1-91FB4BF42EB5}" type="presParOf" srcId="{757C3AEA-6185-4286-9ACC-94D151602D55}" destId="{E0755D6F-8766-4940-85C6-5107FD99ACB9}" srcOrd="2" destOrd="0" presId="urn:microsoft.com/office/officeart/2005/8/layout/vList6"/>
    <dgm:cxn modelId="{5FC3F232-54A5-44E3-ACA4-79DA22D5FFB8}" type="presParOf" srcId="{E0755D6F-8766-4940-85C6-5107FD99ACB9}" destId="{8B1633CA-E27B-4F03-BB99-6AE8680B72A8}" srcOrd="0" destOrd="0" presId="urn:microsoft.com/office/officeart/2005/8/layout/vList6"/>
    <dgm:cxn modelId="{DE1BBC30-3F35-4673-ACBF-B920703758F0}"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46,9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53,1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68,4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31,6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ADA709F-C144-44F3-AD91-BE9F77E59437}" type="presOf" srcId="{C252D7FE-0F90-4AF5-B62A-42C7F4F54056}" destId="{B8BF97A4-E5CE-4428-970A-D8D6185A6244}"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BBF8FC54-A0CB-4603-87E6-B0FC047B15B3}" type="presOf" srcId="{4FA88B67-44C5-4621-BECC-7A28764FFEDC}" destId="{B8BF97A4-E5CE-4428-970A-D8D6185A6244}" srcOrd="0" destOrd="1" presId="urn:microsoft.com/office/officeart/2005/8/layout/vList6"/>
    <dgm:cxn modelId="{0AA02CCE-1478-4FA3-8EF5-2CBA1BA72036}" type="presOf" srcId="{6D991028-3826-41D7-BD04-638FF229FDD1}" destId="{757C3AEA-6185-4286-9ACC-94D151602D55}"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85B02876-D97A-4920-AB4B-AB0789E191E3}" type="presOf" srcId="{576D597F-5826-4235-A694-6C42C359E119}" destId="{8B1633CA-E27B-4F03-BB99-6AE8680B72A8}" srcOrd="0" destOrd="0" presId="urn:microsoft.com/office/officeart/2005/8/layout/vList6"/>
    <dgm:cxn modelId="{FE45DBFD-3BC1-4545-BD40-D135F1DB467B}" type="presOf" srcId="{45BB260B-BF6A-419A-9121-99A33C874E74}" destId="{E7C588ED-4711-4903-9D9D-C2ADAFEDE196}" srcOrd="0" destOrd="0" presId="urn:microsoft.com/office/officeart/2005/8/layout/vList6"/>
    <dgm:cxn modelId="{AFF22E98-4380-4183-AF50-01B7D6568E06}" type="presOf" srcId="{95130689-8797-4530-A43B-1CE619A90982}" destId="{8D584D2F-9151-447D-A556-1979E367CE73}"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4A610F2-870A-4A3F-8B02-BB382AF44E3C}" srcId="{95130689-8797-4530-A43B-1CE619A90982}" destId="{2A1D552F-DE61-4CFA-9E6D-C72E419F371E}" srcOrd="1" destOrd="0" parTransId="{03B4B43A-18B6-4F39-980C-2CDD579419F1}" sibTransId="{3D02B97F-47C5-4131-9D4A-51ADA460B2C1}"/>
    <dgm:cxn modelId="{FA3D45A6-F376-48E9-A3D3-ECB27DFF24C1}" type="presOf" srcId="{2A1D552F-DE61-4CFA-9E6D-C72E419F371E}" destId="{E7C588ED-4711-4903-9D9D-C2ADAFEDE196}" srcOrd="0" destOrd="1"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396351DC-9A7C-41D6-9940-2FB707105337}" type="presParOf" srcId="{757C3AEA-6185-4286-9ACC-94D151602D55}" destId="{723DAD73-1C59-4FA2-9044-65AEA7762417}" srcOrd="0" destOrd="0" presId="urn:microsoft.com/office/officeart/2005/8/layout/vList6"/>
    <dgm:cxn modelId="{34BF40DD-C41E-4E3F-A1F7-E83567A496C3}" type="presParOf" srcId="{723DAD73-1C59-4FA2-9044-65AEA7762417}" destId="{8D584D2F-9151-447D-A556-1979E367CE73}" srcOrd="0" destOrd="0" presId="urn:microsoft.com/office/officeart/2005/8/layout/vList6"/>
    <dgm:cxn modelId="{975492BF-00CC-4BED-8552-35E9D5D7D367}" type="presParOf" srcId="{723DAD73-1C59-4FA2-9044-65AEA7762417}" destId="{E7C588ED-4711-4903-9D9D-C2ADAFEDE196}" srcOrd="1" destOrd="0" presId="urn:microsoft.com/office/officeart/2005/8/layout/vList6"/>
    <dgm:cxn modelId="{4DF197E9-554A-4912-9F98-63E44CC28F97}" type="presParOf" srcId="{757C3AEA-6185-4286-9ACC-94D151602D55}" destId="{E5F0F757-E61A-4A6B-B0A1-AE7E9B059F1E}" srcOrd="1" destOrd="0" presId="urn:microsoft.com/office/officeart/2005/8/layout/vList6"/>
    <dgm:cxn modelId="{76F64F35-EC58-4527-B2E4-0B1A44CA8FAD}" type="presParOf" srcId="{757C3AEA-6185-4286-9ACC-94D151602D55}" destId="{E0755D6F-8766-4940-85C6-5107FD99ACB9}" srcOrd="2" destOrd="0" presId="urn:microsoft.com/office/officeart/2005/8/layout/vList6"/>
    <dgm:cxn modelId="{0C9C6BB3-E3D8-4BCB-9F04-3246D86D610F}" type="presParOf" srcId="{E0755D6F-8766-4940-85C6-5107FD99ACB9}" destId="{8B1633CA-E27B-4F03-BB99-6AE8680B72A8}" srcOrd="0" destOrd="0" presId="urn:microsoft.com/office/officeart/2005/8/layout/vList6"/>
    <dgm:cxn modelId="{993339F0-CFDB-476D-8DE4-A7874D0FCC6E}"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53,1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46,9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68,4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31,6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855ADECD-49D2-4F06-A4D3-D7C70FDF77A4}" type="presOf" srcId="{C252D7FE-0F90-4AF5-B62A-42C7F4F54056}" destId="{B8BF97A4-E5CE-4428-970A-D8D6185A6244}"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B3F5CD89-2B4B-4E5A-B9DE-B0B3B5FD12D3}" type="presOf" srcId="{2A1D552F-DE61-4CFA-9E6D-C72E419F371E}" destId="{E7C588ED-4711-4903-9D9D-C2ADAFEDE196}" srcOrd="0" destOrd="1"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336DE6E6-46E1-411B-A2D1-C91E9C1AAE7C}" type="presOf" srcId="{4FA88B67-44C5-4621-BECC-7A28764FFEDC}" destId="{B8BF97A4-E5CE-4428-970A-D8D6185A6244}" srcOrd="0" destOrd="1"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628669B5-9903-440C-BFE1-A5F724EA237C}" type="presOf" srcId="{576D597F-5826-4235-A694-6C42C359E119}" destId="{8B1633CA-E27B-4F03-BB99-6AE8680B72A8}" srcOrd="0" destOrd="0" presId="urn:microsoft.com/office/officeart/2005/8/layout/vList6"/>
    <dgm:cxn modelId="{9A699644-F836-43D5-BDFC-DFE0C4DBEC11}" type="presOf" srcId="{95130689-8797-4530-A43B-1CE619A90982}" destId="{8D584D2F-9151-447D-A556-1979E367CE73}" srcOrd="0" destOrd="0" presId="urn:microsoft.com/office/officeart/2005/8/layout/vList6"/>
    <dgm:cxn modelId="{ACDA6F9B-C0E5-4BFC-8497-6277D7A147D8}" type="presOf" srcId="{6D991028-3826-41D7-BD04-638FF229FDD1}" destId="{757C3AEA-6185-4286-9ACC-94D151602D55}"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B17EDBB3-9A48-4DF6-BE20-FF2FA4981329}" type="presOf" srcId="{45BB260B-BF6A-419A-9121-99A33C874E74}" destId="{E7C588ED-4711-4903-9D9D-C2ADAFEDE196}"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8B319728-1106-432F-ACF4-2D7598F2052F}" type="presParOf" srcId="{757C3AEA-6185-4286-9ACC-94D151602D55}" destId="{723DAD73-1C59-4FA2-9044-65AEA7762417}" srcOrd="0" destOrd="0" presId="urn:microsoft.com/office/officeart/2005/8/layout/vList6"/>
    <dgm:cxn modelId="{474B9F93-1E72-4AF7-976E-3A620D1E4E66}" type="presParOf" srcId="{723DAD73-1C59-4FA2-9044-65AEA7762417}" destId="{8D584D2F-9151-447D-A556-1979E367CE73}" srcOrd="0" destOrd="0" presId="urn:microsoft.com/office/officeart/2005/8/layout/vList6"/>
    <dgm:cxn modelId="{3D32A2B3-0BE5-431F-A314-8710FCD921F4}" type="presParOf" srcId="{723DAD73-1C59-4FA2-9044-65AEA7762417}" destId="{E7C588ED-4711-4903-9D9D-C2ADAFEDE196}" srcOrd="1" destOrd="0" presId="urn:microsoft.com/office/officeart/2005/8/layout/vList6"/>
    <dgm:cxn modelId="{8326CF39-F072-4FD4-92EE-02C5C7ABA398}" type="presParOf" srcId="{757C3AEA-6185-4286-9ACC-94D151602D55}" destId="{E5F0F757-E61A-4A6B-B0A1-AE7E9B059F1E}" srcOrd="1" destOrd="0" presId="urn:microsoft.com/office/officeart/2005/8/layout/vList6"/>
    <dgm:cxn modelId="{AD26A261-95DE-4ACA-8173-91F7A20A099B}" type="presParOf" srcId="{757C3AEA-6185-4286-9ACC-94D151602D55}" destId="{E0755D6F-8766-4940-85C6-5107FD99ACB9}" srcOrd="2" destOrd="0" presId="urn:microsoft.com/office/officeart/2005/8/layout/vList6"/>
    <dgm:cxn modelId="{80D34BAB-345B-4177-A105-AB2685AC06A8}" type="presParOf" srcId="{E0755D6F-8766-4940-85C6-5107FD99ACB9}" destId="{8B1633CA-E27B-4F03-BB99-6AE8680B72A8}" srcOrd="0" destOrd="0" presId="urn:microsoft.com/office/officeart/2005/8/layout/vList6"/>
    <dgm:cxn modelId="{D7F682F1-9A73-4B71-A3AB-3D6B3EF24CF5}"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40,8</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55,1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74A610F2-870A-4A3F-8B02-BB382AF44E3C}" srcId="{95130689-8797-4530-A43B-1CE619A90982}" destId="{2A1D552F-DE61-4CFA-9E6D-C72E419F371E}" srcOrd="1" destOrd="0" parTransId="{03B4B43A-18B6-4F39-980C-2CDD579419F1}" sibTransId="{3D02B97F-47C5-4131-9D4A-51ADA460B2C1}"/>
    <dgm:cxn modelId="{715863F5-1301-45CF-9717-328455C6C127}" type="presOf" srcId="{576D597F-5826-4235-A694-6C42C359E119}" destId="{8B1633CA-E27B-4F03-BB99-6AE8680B72A8}"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0945BDF2-E820-439E-A29B-2FACF52B6F76}" type="presOf" srcId="{95130689-8797-4530-A43B-1CE619A90982}" destId="{8D584D2F-9151-447D-A556-1979E367CE73}" srcOrd="0" destOrd="0" presId="urn:microsoft.com/office/officeart/2005/8/layout/vList6"/>
    <dgm:cxn modelId="{6034A32C-C819-4AD1-97E6-EDC2A0AE8660}" type="presOf" srcId="{DB4110B8-AD00-4412-B7B4-9E041566AAA7}" destId="{E7C588ED-4711-4903-9D9D-C2ADAFEDE196}" srcOrd="0" destOrd="2" presId="urn:microsoft.com/office/officeart/2005/8/layout/vList6"/>
    <dgm:cxn modelId="{88A5C56F-057B-419E-86FB-6F165DDF6701}" type="presOf" srcId="{C252D7FE-0F90-4AF5-B62A-42C7F4F54056}" destId="{B8BF97A4-E5CE-4428-970A-D8D6185A6244}" srcOrd="0" destOrd="0" presId="urn:microsoft.com/office/officeart/2005/8/layout/vList6"/>
    <dgm:cxn modelId="{53EAA080-504A-47CC-BB5B-6A30FB6FA1D5}" type="presOf" srcId="{4FA88B67-44C5-4621-BECC-7A28764FFEDC}" destId="{B8BF97A4-E5CE-4428-970A-D8D6185A6244}" srcOrd="0" destOrd="1"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47F7216E-B28C-4EE5-96E9-08A7A52F1B1E}" type="presOf" srcId="{2A1D552F-DE61-4CFA-9E6D-C72E419F371E}" destId="{E7C588ED-4711-4903-9D9D-C2ADAFEDE196}" srcOrd="0" destOrd="1" presId="urn:microsoft.com/office/officeart/2005/8/layout/vList6"/>
    <dgm:cxn modelId="{38BE9814-C245-485B-AAC7-4BAC0FFF26F1}" type="presOf" srcId="{6D991028-3826-41D7-BD04-638FF229FDD1}" destId="{757C3AEA-6185-4286-9ACC-94D151602D55}"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32B178BA-3C55-4AFA-A785-E30DE3195DAF}" type="presOf" srcId="{45BB260B-BF6A-419A-9121-99A33C874E74}" destId="{E7C588ED-4711-4903-9D9D-C2ADAFEDE196}"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1125AA6F-A334-4095-A890-A8E1EBFC0319}" srcId="{576D597F-5826-4235-A694-6C42C359E119}" destId="{4FA88B67-44C5-4621-BECC-7A28764FFEDC}" srcOrd="1" destOrd="0" parTransId="{7ABEE9D7-24B8-4CE3-AA64-435EB10CE6DE}" sibTransId="{796C1FF8-33D0-4311-86D2-E748F0CC1831}"/>
    <dgm:cxn modelId="{D057671D-4E9D-41E4-8E6C-E7F5DCAF7FB8}" type="presParOf" srcId="{757C3AEA-6185-4286-9ACC-94D151602D55}" destId="{723DAD73-1C59-4FA2-9044-65AEA7762417}" srcOrd="0" destOrd="0" presId="urn:microsoft.com/office/officeart/2005/8/layout/vList6"/>
    <dgm:cxn modelId="{4F861162-3416-4930-B501-3E0A1E3B7592}" type="presParOf" srcId="{723DAD73-1C59-4FA2-9044-65AEA7762417}" destId="{8D584D2F-9151-447D-A556-1979E367CE73}" srcOrd="0" destOrd="0" presId="urn:microsoft.com/office/officeart/2005/8/layout/vList6"/>
    <dgm:cxn modelId="{D60F7254-2D9A-4191-9A77-E1B86E8BD153}" type="presParOf" srcId="{723DAD73-1C59-4FA2-9044-65AEA7762417}" destId="{E7C588ED-4711-4903-9D9D-C2ADAFEDE196}" srcOrd="1" destOrd="0" presId="urn:microsoft.com/office/officeart/2005/8/layout/vList6"/>
    <dgm:cxn modelId="{4F183792-7C81-44A1-8B5D-FA07B437F20A}" type="presParOf" srcId="{757C3AEA-6185-4286-9ACC-94D151602D55}" destId="{E5F0F757-E61A-4A6B-B0A1-AE7E9B059F1E}" srcOrd="1" destOrd="0" presId="urn:microsoft.com/office/officeart/2005/8/layout/vList6"/>
    <dgm:cxn modelId="{23D50AD4-9CAF-464B-80C3-2EA979003216}" type="presParOf" srcId="{757C3AEA-6185-4286-9ACC-94D151602D55}" destId="{E0755D6F-8766-4940-85C6-5107FD99ACB9}" srcOrd="2" destOrd="0" presId="urn:microsoft.com/office/officeart/2005/8/layout/vList6"/>
    <dgm:cxn modelId="{E208DB84-5B8E-4B43-A1C7-6C1A653A08B9}" type="presParOf" srcId="{E0755D6F-8766-4940-85C6-5107FD99ACB9}" destId="{8B1633CA-E27B-4F03-BB99-6AE8680B72A8}" srcOrd="0" destOrd="0" presId="urn:microsoft.com/office/officeart/2005/8/layout/vList6"/>
    <dgm:cxn modelId="{7FFF92D7-33F1-47A7-8D61-ADE08BF60C8F}"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63,3</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34,7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84,2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15,8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BEFB0B49-F08F-415B-89D3-F9CFEB33AB5E}" type="presOf" srcId="{6D991028-3826-41D7-BD04-638FF229FDD1}" destId="{757C3AEA-6185-4286-9ACC-94D151602D55}" srcOrd="0" destOrd="0" presId="urn:microsoft.com/office/officeart/2005/8/layout/vList6"/>
    <dgm:cxn modelId="{25A99753-EDC6-41CA-8B0A-01D868CC65F4}" type="presOf" srcId="{576D597F-5826-4235-A694-6C42C359E119}" destId="{8B1633CA-E27B-4F03-BB99-6AE8680B72A8}" srcOrd="0" destOrd="0" presId="urn:microsoft.com/office/officeart/2005/8/layout/vList6"/>
    <dgm:cxn modelId="{4B197F89-9C8A-4915-8EFC-A7DBB50B75C8}" type="presOf" srcId="{2A1D552F-DE61-4CFA-9E6D-C72E419F371E}" destId="{E7C588ED-4711-4903-9D9D-C2ADAFEDE196}" srcOrd="0" destOrd="1"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8F7D5E3A-F759-4AE8-80B2-B80C57BF3FF2}" type="presOf" srcId="{45BB260B-BF6A-419A-9121-99A33C874E74}" destId="{E7C588ED-4711-4903-9D9D-C2ADAFEDE196}" srcOrd="0" destOrd="0" presId="urn:microsoft.com/office/officeart/2005/8/layout/vList6"/>
    <dgm:cxn modelId="{677BA154-53FF-4573-B6A9-ACCE3C1E128D}" type="presOf" srcId="{4FA88B67-44C5-4621-BECC-7A28764FFEDC}" destId="{B8BF97A4-E5CE-4428-970A-D8D6185A6244}" srcOrd="0" destOrd="1"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B8E92FA5-E960-42E9-AB4B-70CECADF3788}" type="presOf" srcId="{C252D7FE-0F90-4AF5-B62A-42C7F4F54056}" destId="{B8BF97A4-E5CE-4428-970A-D8D6185A6244}" srcOrd="0" destOrd="0" presId="urn:microsoft.com/office/officeart/2005/8/layout/vList6"/>
    <dgm:cxn modelId="{EAFAFDB6-DACF-4437-9362-2BE191EF6859}" type="presOf" srcId="{95130689-8797-4530-A43B-1CE619A90982}" destId="{8D584D2F-9151-447D-A556-1979E367CE73}"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38B50F69-28B3-45FC-A37A-57DA9C44A825}" srcId="{6D991028-3826-41D7-BD04-638FF229FDD1}" destId="{576D597F-5826-4235-A694-6C42C359E119}" srcOrd="1" destOrd="0" parTransId="{07F9D0B2-0492-4081-B538-D15930884AB2}" sibTransId="{0034A0D8-9F0B-400A-8D4C-70B7F987624A}"/>
    <dgm:cxn modelId="{74A610F2-870A-4A3F-8B02-BB382AF44E3C}" srcId="{95130689-8797-4530-A43B-1CE619A90982}" destId="{2A1D552F-DE61-4CFA-9E6D-C72E419F371E}" srcOrd="1" destOrd="0" parTransId="{03B4B43A-18B6-4F39-980C-2CDD579419F1}" sibTransId="{3D02B97F-47C5-4131-9D4A-51ADA460B2C1}"/>
    <dgm:cxn modelId="{084E71A4-B984-49B8-A054-C0CE9ED0C804}" srcId="{6D991028-3826-41D7-BD04-638FF229FDD1}" destId="{95130689-8797-4530-A43B-1CE619A90982}" srcOrd="0" destOrd="0" parTransId="{7EC9DB00-3DED-4464-B5B8-B0A9A3D3A317}" sibTransId="{FC66E555-9EC3-42B0-B984-4281E7A9CC0A}"/>
    <dgm:cxn modelId="{80E857FC-EBA0-4163-9EAB-05DD49A2105E}" type="presOf" srcId="{DB4110B8-AD00-4412-B7B4-9E041566AAA7}" destId="{E7C588ED-4711-4903-9D9D-C2ADAFEDE196}" srcOrd="0" destOrd="2" presId="urn:microsoft.com/office/officeart/2005/8/layout/vList6"/>
    <dgm:cxn modelId="{478C1526-B054-4017-90AA-D38210899F62}" type="presParOf" srcId="{757C3AEA-6185-4286-9ACC-94D151602D55}" destId="{723DAD73-1C59-4FA2-9044-65AEA7762417}" srcOrd="0" destOrd="0" presId="urn:microsoft.com/office/officeart/2005/8/layout/vList6"/>
    <dgm:cxn modelId="{0B5B8E61-071A-4B05-B63B-1858BE061AAD}" type="presParOf" srcId="{723DAD73-1C59-4FA2-9044-65AEA7762417}" destId="{8D584D2F-9151-447D-A556-1979E367CE73}" srcOrd="0" destOrd="0" presId="urn:microsoft.com/office/officeart/2005/8/layout/vList6"/>
    <dgm:cxn modelId="{44663CBB-FAA3-49D8-AA00-69B9733388DA}" type="presParOf" srcId="{723DAD73-1C59-4FA2-9044-65AEA7762417}" destId="{E7C588ED-4711-4903-9D9D-C2ADAFEDE196}" srcOrd="1" destOrd="0" presId="urn:microsoft.com/office/officeart/2005/8/layout/vList6"/>
    <dgm:cxn modelId="{C73D5461-6D06-4AA3-AD71-BF3D2A5C0EBC}" type="presParOf" srcId="{757C3AEA-6185-4286-9ACC-94D151602D55}" destId="{E5F0F757-E61A-4A6B-B0A1-AE7E9B059F1E}" srcOrd="1" destOrd="0" presId="urn:microsoft.com/office/officeart/2005/8/layout/vList6"/>
    <dgm:cxn modelId="{3D3271E2-B481-4CD3-9E58-E2883F6EA7B2}" type="presParOf" srcId="{757C3AEA-6185-4286-9ACC-94D151602D55}" destId="{E0755D6F-8766-4940-85C6-5107FD99ACB9}" srcOrd="2" destOrd="0" presId="urn:microsoft.com/office/officeart/2005/8/layout/vList6"/>
    <dgm:cxn modelId="{89424F48-8621-409A-9A86-437E80647E3B}" type="presParOf" srcId="{E0755D6F-8766-4940-85C6-5107FD99ACB9}" destId="{8B1633CA-E27B-4F03-BB99-6AE8680B72A8}" srcOrd="0" destOrd="0" presId="urn:microsoft.com/office/officeart/2005/8/layout/vList6"/>
    <dgm:cxn modelId="{FC260A78-4ABE-4A5A-8FBE-D7FD444942AA}"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63,3</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34,7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89,5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10,5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86DFEF96-62C2-4707-AFBA-83843219B988}" type="presOf" srcId="{DB4110B8-AD00-4412-B7B4-9E041566AAA7}" destId="{E7C588ED-4711-4903-9D9D-C2ADAFEDE196}" srcOrd="0" destOrd="2"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1B37155E-401D-4237-A1DA-C1675E663C14}" type="presOf" srcId="{95130689-8797-4530-A43B-1CE619A90982}" destId="{8D584D2F-9151-447D-A556-1979E367CE73}"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648BACD9-502D-44D3-AB21-49632EC680DD}" type="presOf" srcId="{2A1D552F-DE61-4CFA-9E6D-C72E419F371E}" destId="{E7C588ED-4711-4903-9D9D-C2ADAFEDE196}" srcOrd="0" destOrd="1" presId="urn:microsoft.com/office/officeart/2005/8/layout/vList6"/>
    <dgm:cxn modelId="{C8ACDA75-4263-426A-902D-E351F0FAE397}" type="presOf" srcId="{C252D7FE-0F90-4AF5-B62A-42C7F4F54056}" destId="{B8BF97A4-E5CE-4428-970A-D8D6185A6244}" srcOrd="0" destOrd="0" presId="urn:microsoft.com/office/officeart/2005/8/layout/vList6"/>
    <dgm:cxn modelId="{3FB14CE0-F446-4FE5-8414-3F90FA62ADF4}" type="presOf" srcId="{45BB260B-BF6A-419A-9121-99A33C874E74}" destId="{E7C588ED-4711-4903-9D9D-C2ADAFEDE196}" srcOrd="0" destOrd="0" presId="urn:microsoft.com/office/officeart/2005/8/layout/vList6"/>
    <dgm:cxn modelId="{A7EF8E2A-5A2C-4F74-9AE6-0905CD020CB0}" type="presOf" srcId="{6D991028-3826-41D7-BD04-638FF229FDD1}" destId="{757C3AEA-6185-4286-9ACC-94D151602D55}" srcOrd="0" destOrd="0" presId="urn:microsoft.com/office/officeart/2005/8/layout/vList6"/>
    <dgm:cxn modelId="{1FAD5282-2735-4C4B-9A90-14CB8E2A02D6}" type="presOf" srcId="{576D597F-5826-4235-A694-6C42C359E119}" destId="{8B1633CA-E27B-4F03-BB99-6AE8680B72A8}"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35825037-6DB1-4422-A05A-592F74793C65}" type="presOf" srcId="{4FA88B67-44C5-4621-BECC-7A28764FFEDC}" destId="{B8BF97A4-E5CE-4428-970A-D8D6185A6244}" srcOrd="0" destOrd="1"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1125AA6F-A334-4095-A890-A8E1EBFC0319}" srcId="{576D597F-5826-4235-A694-6C42C359E119}" destId="{4FA88B67-44C5-4621-BECC-7A28764FFEDC}" srcOrd="1" destOrd="0" parTransId="{7ABEE9D7-24B8-4CE3-AA64-435EB10CE6DE}" sibTransId="{796C1FF8-33D0-4311-86D2-E748F0CC1831}"/>
    <dgm:cxn modelId="{F4954B63-7D60-45B3-BE8B-7FCB9FF902C8}" type="presParOf" srcId="{757C3AEA-6185-4286-9ACC-94D151602D55}" destId="{723DAD73-1C59-4FA2-9044-65AEA7762417}" srcOrd="0" destOrd="0" presId="urn:microsoft.com/office/officeart/2005/8/layout/vList6"/>
    <dgm:cxn modelId="{97C85555-4DB5-4F27-8858-BCB1EFD97C23}" type="presParOf" srcId="{723DAD73-1C59-4FA2-9044-65AEA7762417}" destId="{8D584D2F-9151-447D-A556-1979E367CE73}" srcOrd="0" destOrd="0" presId="urn:microsoft.com/office/officeart/2005/8/layout/vList6"/>
    <dgm:cxn modelId="{CB081C63-E2C7-4522-AEAA-3FC2DDC8AEDC}" type="presParOf" srcId="{723DAD73-1C59-4FA2-9044-65AEA7762417}" destId="{E7C588ED-4711-4903-9D9D-C2ADAFEDE196}" srcOrd="1" destOrd="0" presId="urn:microsoft.com/office/officeart/2005/8/layout/vList6"/>
    <dgm:cxn modelId="{B9A22195-9702-4829-99F3-9A88F82DC4AF}" type="presParOf" srcId="{757C3AEA-6185-4286-9ACC-94D151602D55}" destId="{E5F0F757-E61A-4A6B-B0A1-AE7E9B059F1E}" srcOrd="1" destOrd="0" presId="urn:microsoft.com/office/officeart/2005/8/layout/vList6"/>
    <dgm:cxn modelId="{64166765-3429-44DF-8DC9-17B7AA21E101}" type="presParOf" srcId="{757C3AEA-6185-4286-9ACC-94D151602D55}" destId="{E0755D6F-8766-4940-85C6-5107FD99ACB9}" srcOrd="2" destOrd="0" presId="urn:microsoft.com/office/officeart/2005/8/layout/vList6"/>
    <dgm:cxn modelId="{C2C8F48E-CF0A-45E0-B7F6-3A26576FE26B}" type="presParOf" srcId="{E0755D6F-8766-4940-85C6-5107FD99ACB9}" destId="{8B1633CA-E27B-4F03-BB99-6AE8680B72A8}" srcOrd="0" destOrd="0" presId="urn:microsoft.com/office/officeart/2005/8/layout/vList6"/>
    <dgm:cxn modelId="{C8020188-6989-4949-B2DB-F8B20EB3C199}"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55,1</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40,8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112B32F4-F452-4E98-807D-2A7B118E59F0}" type="presOf" srcId="{C252D7FE-0F90-4AF5-B62A-42C7F4F54056}" destId="{B8BF97A4-E5CE-4428-970A-D8D6185A6244}"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8A8C0C43-8916-4637-A197-88FA015704A2}" type="presOf" srcId="{45BB260B-BF6A-419A-9121-99A33C874E74}" destId="{E7C588ED-4711-4903-9D9D-C2ADAFEDE196}" srcOrd="0" destOrd="0" presId="urn:microsoft.com/office/officeart/2005/8/layout/vList6"/>
    <dgm:cxn modelId="{9521229C-6165-4E20-8394-EA5A8777CC1C}" type="presOf" srcId="{576D597F-5826-4235-A694-6C42C359E119}" destId="{8B1633CA-E27B-4F03-BB99-6AE8680B72A8}" srcOrd="0" destOrd="0" presId="urn:microsoft.com/office/officeart/2005/8/layout/vList6"/>
    <dgm:cxn modelId="{E53381B7-3B97-4F83-B3C4-3538ED1824B9}" type="presOf" srcId="{95130689-8797-4530-A43B-1CE619A90982}" destId="{8D584D2F-9151-447D-A556-1979E367CE73}" srcOrd="0" destOrd="0" presId="urn:microsoft.com/office/officeart/2005/8/layout/vList6"/>
    <dgm:cxn modelId="{BFBF68D7-A38B-4BB0-8A93-140F62BCFD10}" type="presOf" srcId="{DB4110B8-AD00-4412-B7B4-9E041566AAA7}" destId="{E7C588ED-4711-4903-9D9D-C2ADAFEDE196}" srcOrd="0" destOrd="2" presId="urn:microsoft.com/office/officeart/2005/8/layout/vList6"/>
    <dgm:cxn modelId="{BD831696-8249-4EFF-ABE9-13ABF2D778BA}" type="presOf" srcId="{2A1D552F-DE61-4CFA-9E6D-C72E419F371E}" destId="{E7C588ED-4711-4903-9D9D-C2ADAFEDE196}" srcOrd="0" destOrd="1" presId="urn:microsoft.com/office/officeart/2005/8/layout/vList6"/>
    <dgm:cxn modelId="{9513724D-B5C1-4D37-9AB3-5D6C45E6AC97}" type="presOf" srcId="{6D991028-3826-41D7-BD04-638FF229FDD1}" destId="{757C3AEA-6185-4286-9ACC-94D151602D55}"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DBE46FC6-3330-4DEA-8694-8DB98E725600}" type="presOf" srcId="{4FA88B67-44C5-4621-BECC-7A28764FFEDC}" destId="{B8BF97A4-E5CE-4428-970A-D8D6185A6244}" srcOrd="0" destOrd="1"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EE714B4B-5099-402B-9027-2528E6159B7E}" type="presParOf" srcId="{757C3AEA-6185-4286-9ACC-94D151602D55}" destId="{723DAD73-1C59-4FA2-9044-65AEA7762417}" srcOrd="0" destOrd="0" presId="urn:microsoft.com/office/officeart/2005/8/layout/vList6"/>
    <dgm:cxn modelId="{F4AE3499-9270-487C-B026-E91BAF0AC75E}" type="presParOf" srcId="{723DAD73-1C59-4FA2-9044-65AEA7762417}" destId="{8D584D2F-9151-447D-A556-1979E367CE73}" srcOrd="0" destOrd="0" presId="urn:microsoft.com/office/officeart/2005/8/layout/vList6"/>
    <dgm:cxn modelId="{A48BD502-E548-4EAA-8C6C-C4B9731B0739}" type="presParOf" srcId="{723DAD73-1C59-4FA2-9044-65AEA7762417}" destId="{E7C588ED-4711-4903-9D9D-C2ADAFEDE196}" srcOrd="1" destOrd="0" presId="urn:microsoft.com/office/officeart/2005/8/layout/vList6"/>
    <dgm:cxn modelId="{975D48AD-9F47-4737-98D0-6DD1FAC5BFB4}" type="presParOf" srcId="{757C3AEA-6185-4286-9ACC-94D151602D55}" destId="{E5F0F757-E61A-4A6B-B0A1-AE7E9B059F1E}" srcOrd="1" destOrd="0" presId="urn:microsoft.com/office/officeart/2005/8/layout/vList6"/>
    <dgm:cxn modelId="{F1BC02B9-AFC6-48CD-B309-1DEDC4BA348E}" type="presParOf" srcId="{757C3AEA-6185-4286-9ACC-94D151602D55}" destId="{E0755D6F-8766-4940-85C6-5107FD99ACB9}" srcOrd="2" destOrd="0" presId="urn:microsoft.com/office/officeart/2005/8/layout/vList6"/>
    <dgm:cxn modelId="{4FA35AF1-EA46-4AC1-AE07-79848BA154BF}" type="presParOf" srcId="{E0755D6F-8766-4940-85C6-5107FD99ACB9}" destId="{8B1633CA-E27B-4F03-BB99-6AE8680B72A8}" srcOrd="0" destOrd="0" presId="urn:microsoft.com/office/officeart/2005/8/layout/vList6"/>
    <dgm:cxn modelId="{6F97EF88-CEC2-4319-80FD-4743966297C3}"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65,3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34,7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84,2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15,8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8F41FEC4-2ED1-4F16-93E6-92883F568B66}" type="presOf" srcId="{4FA88B67-44C5-4621-BECC-7A28764FFEDC}" destId="{B8BF97A4-E5CE-4428-970A-D8D6185A6244}" srcOrd="0" destOrd="1"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D23A3BFA-C11E-4D70-A5B0-34C1667E9E40}" type="presOf" srcId="{576D597F-5826-4235-A694-6C42C359E119}" destId="{8B1633CA-E27B-4F03-BB99-6AE8680B72A8}" srcOrd="0" destOrd="0" presId="urn:microsoft.com/office/officeart/2005/8/layout/vList6"/>
    <dgm:cxn modelId="{85E88AB2-0059-43F1-92DC-9B16DAD5B604}" type="presOf" srcId="{2A1D552F-DE61-4CFA-9E6D-C72E419F371E}" destId="{E7C588ED-4711-4903-9D9D-C2ADAFEDE196}" srcOrd="0" destOrd="1" presId="urn:microsoft.com/office/officeart/2005/8/layout/vList6"/>
    <dgm:cxn modelId="{F3E2F0D6-9FD5-4DFC-BCC2-F80845C70660}" type="presOf" srcId="{45BB260B-BF6A-419A-9121-99A33C874E74}" destId="{E7C588ED-4711-4903-9D9D-C2ADAFEDE196}" srcOrd="0" destOrd="0" presId="urn:microsoft.com/office/officeart/2005/8/layout/vList6"/>
    <dgm:cxn modelId="{BC8B2161-E060-45B4-83FA-1C604D64D9DC}" type="presOf" srcId="{6D991028-3826-41D7-BD04-638FF229FDD1}" destId="{757C3AEA-6185-4286-9ACC-94D151602D55}"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4AAC5F80-A843-4E3E-A2EA-8D4083DFC2B7}" type="presOf" srcId="{C252D7FE-0F90-4AF5-B62A-42C7F4F54056}" destId="{B8BF97A4-E5CE-4428-970A-D8D6185A6244}" srcOrd="0" destOrd="0" presId="urn:microsoft.com/office/officeart/2005/8/layout/vList6"/>
    <dgm:cxn modelId="{859B8F78-580A-47E8-90F0-35E6581FDB5B}" type="presOf" srcId="{95130689-8797-4530-A43B-1CE619A90982}" destId="{8D584D2F-9151-447D-A556-1979E367CE73}"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80A5E33D-7BE2-49FC-BBE6-CC8F1E2A71F0}" type="presParOf" srcId="{757C3AEA-6185-4286-9ACC-94D151602D55}" destId="{723DAD73-1C59-4FA2-9044-65AEA7762417}" srcOrd="0" destOrd="0" presId="urn:microsoft.com/office/officeart/2005/8/layout/vList6"/>
    <dgm:cxn modelId="{4EBF0493-E971-42D4-9C0C-EF0465092922}" type="presParOf" srcId="{723DAD73-1C59-4FA2-9044-65AEA7762417}" destId="{8D584D2F-9151-447D-A556-1979E367CE73}" srcOrd="0" destOrd="0" presId="urn:microsoft.com/office/officeart/2005/8/layout/vList6"/>
    <dgm:cxn modelId="{92B60B0F-44AC-480A-A208-999D7BFA5533}" type="presParOf" srcId="{723DAD73-1C59-4FA2-9044-65AEA7762417}" destId="{E7C588ED-4711-4903-9D9D-C2ADAFEDE196}" srcOrd="1" destOrd="0" presId="urn:microsoft.com/office/officeart/2005/8/layout/vList6"/>
    <dgm:cxn modelId="{EEDD5C97-EE45-458D-88BF-63FDD457BF9B}" type="presParOf" srcId="{757C3AEA-6185-4286-9ACC-94D151602D55}" destId="{E5F0F757-E61A-4A6B-B0A1-AE7E9B059F1E}" srcOrd="1" destOrd="0" presId="urn:microsoft.com/office/officeart/2005/8/layout/vList6"/>
    <dgm:cxn modelId="{FE87FE6E-8670-43A3-9B4D-A0AEE5AD4408}" type="presParOf" srcId="{757C3AEA-6185-4286-9ACC-94D151602D55}" destId="{E0755D6F-8766-4940-85C6-5107FD99ACB9}" srcOrd="2" destOrd="0" presId="urn:microsoft.com/office/officeart/2005/8/layout/vList6"/>
    <dgm:cxn modelId="{7142A321-46CE-4225-B563-884753CDFFB4}" type="presParOf" srcId="{E0755D6F-8766-4940-85C6-5107FD99ACB9}" destId="{8B1633CA-E27B-4F03-BB99-6AE8680B72A8}" srcOrd="0" destOrd="0" presId="urn:microsoft.com/office/officeart/2005/8/layout/vList6"/>
    <dgm:cxn modelId="{7CCA96CE-B95D-4CD3-82AF-20C49ECFB2D0}"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53,1</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42,9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E60D571B-B643-40F9-AB20-37A4BCA3BDD5}" type="presOf" srcId="{6D991028-3826-41D7-BD04-638FF229FDD1}" destId="{757C3AEA-6185-4286-9ACC-94D151602D55}"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E7A06F11-0539-4871-9DEA-CB41D9896B4E}" type="presOf" srcId="{95130689-8797-4530-A43B-1CE619A90982}" destId="{8D584D2F-9151-447D-A556-1979E367CE73}"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842305A0-87BE-4C7F-8F37-FD77A232AEDA}" type="presOf" srcId="{C252D7FE-0F90-4AF5-B62A-42C7F4F54056}" destId="{B8BF97A4-E5CE-4428-970A-D8D6185A6244}"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FB31EDEB-6A47-47E5-95E1-F133A96B6EFF}" type="presOf" srcId="{45BB260B-BF6A-419A-9121-99A33C874E74}" destId="{E7C588ED-4711-4903-9D9D-C2ADAFEDE196}"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05B86A5A-8B88-4A4B-B388-2479325CFD0E}" type="presOf" srcId="{DB4110B8-AD00-4412-B7B4-9E041566AAA7}" destId="{E7C588ED-4711-4903-9D9D-C2ADAFEDE196}" srcOrd="0" destOrd="2" presId="urn:microsoft.com/office/officeart/2005/8/layout/vList6"/>
    <dgm:cxn modelId="{C38A7413-84BA-4C4B-9163-B3C8BA8FFB8E}" type="presOf" srcId="{2A1D552F-DE61-4CFA-9E6D-C72E419F371E}" destId="{E7C588ED-4711-4903-9D9D-C2ADAFEDE196}"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6FD42492-10E4-4F22-9313-19BE2EDB4DB8}" type="presOf" srcId="{4FA88B67-44C5-4621-BECC-7A28764FFEDC}" destId="{B8BF97A4-E5CE-4428-970A-D8D6185A6244}" srcOrd="0" destOrd="1"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3194F441-0D52-40C8-964F-E4C9955EDD54}" type="presOf" srcId="{576D597F-5826-4235-A694-6C42C359E119}" destId="{8B1633CA-E27B-4F03-BB99-6AE8680B72A8}"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4BF0793B-8887-48B2-A25F-6E68AF317458}" type="presParOf" srcId="{757C3AEA-6185-4286-9ACC-94D151602D55}" destId="{723DAD73-1C59-4FA2-9044-65AEA7762417}" srcOrd="0" destOrd="0" presId="urn:microsoft.com/office/officeart/2005/8/layout/vList6"/>
    <dgm:cxn modelId="{E731BE57-26E2-46D8-84BB-4F3D5F3B9441}" type="presParOf" srcId="{723DAD73-1C59-4FA2-9044-65AEA7762417}" destId="{8D584D2F-9151-447D-A556-1979E367CE73}" srcOrd="0" destOrd="0" presId="urn:microsoft.com/office/officeart/2005/8/layout/vList6"/>
    <dgm:cxn modelId="{32A361B1-049D-4A86-BA0E-3211AB60CA5F}" type="presParOf" srcId="{723DAD73-1C59-4FA2-9044-65AEA7762417}" destId="{E7C588ED-4711-4903-9D9D-C2ADAFEDE196}" srcOrd="1" destOrd="0" presId="urn:microsoft.com/office/officeart/2005/8/layout/vList6"/>
    <dgm:cxn modelId="{50D67A6F-D0B6-47C4-A52A-A0870A10A8DA}" type="presParOf" srcId="{757C3AEA-6185-4286-9ACC-94D151602D55}" destId="{E5F0F757-E61A-4A6B-B0A1-AE7E9B059F1E}" srcOrd="1" destOrd="0" presId="urn:microsoft.com/office/officeart/2005/8/layout/vList6"/>
    <dgm:cxn modelId="{1A640487-145D-46BA-970E-6B6C1A542DFE}" type="presParOf" srcId="{757C3AEA-6185-4286-9ACC-94D151602D55}" destId="{E0755D6F-8766-4940-85C6-5107FD99ACB9}" srcOrd="2" destOrd="0" presId="urn:microsoft.com/office/officeart/2005/8/layout/vList6"/>
    <dgm:cxn modelId="{432593A6-807F-489B-8078-1A6F2C5D31B6}" type="presParOf" srcId="{E0755D6F-8766-4940-85C6-5107FD99ACB9}" destId="{8B1633CA-E27B-4F03-BB99-6AE8680B72A8}" srcOrd="0" destOrd="0" presId="urn:microsoft.com/office/officeart/2005/8/layout/vList6"/>
    <dgm:cxn modelId="{11749D14-893C-4BF9-A763-6A0255D013FD}"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38,8</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57,1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73,3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26,3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A7D86D67-E988-4E76-BD67-723E8DBA0988}" type="presOf" srcId="{DB4110B8-AD00-4412-B7B4-9E041566AAA7}" destId="{E7C588ED-4711-4903-9D9D-C2ADAFEDE196}" srcOrd="0" destOrd="2" presId="urn:microsoft.com/office/officeart/2005/8/layout/vList6"/>
    <dgm:cxn modelId="{469F16CA-4A30-439C-B0E9-5376CCBBC394}" type="presOf" srcId="{2A1D552F-DE61-4CFA-9E6D-C72E419F371E}" destId="{E7C588ED-4711-4903-9D9D-C2ADAFEDE196}" srcOrd="0" destOrd="1" presId="urn:microsoft.com/office/officeart/2005/8/layout/vList6"/>
    <dgm:cxn modelId="{EC6E82DF-F025-4430-AA41-0753EC13E85F}" type="presOf" srcId="{576D597F-5826-4235-A694-6C42C359E119}" destId="{8B1633CA-E27B-4F03-BB99-6AE8680B72A8}" srcOrd="0" destOrd="0" presId="urn:microsoft.com/office/officeart/2005/8/layout/vList6"/>
    <dgm:cxn modelId="{22BC864D-2B8F-4CEB-845B-C9ED745F0FF6}" type="presOf" srcId="{C252D7FE-0F90-4AF5-B62A-42C7F4F54056}" destId="{B8BF97A4-E5CE-4428-970A-D8D6185A6244}"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5F8754A6-6601-451D-8A10-B1EB6D6A1AFA}" type="presOf" srcId="{4FA88B67-44C5-4621-BECC-7A28764FFEDC}" destId="{B8BF97A4-E5CE-4428-970A-D8D6185A6244}" srcOrd="0" destOrd="1" presId="urn:microsoft.com/office/officeart/2005/8/layout/vList6"/>
    <dgm:cxn modelId="{C92A6C66-7770-449C-8C46-17288F5A64A9}" type="presOf" srcId="{45BB260B-BF6A-419A-9121-99A33C874E74}" destId="{E7C588ED-4711-4903-9D9D-C2ADAFEDE196}" srcOrd="0" destOrd="0" presId="urn:microsoft.com/office/officeart/2005/8/layout/vList6"/>
    <dgm:cxn modelId="{FC9D79CE-1A31-45C5-A980-74E142701B74}" type="presOf" srcId="{95130689-8797-4530-A43B-1CE619A90982}" destId="{8D584D2F-9151-447D-A556-1979E367CE73}" srcOrd="0" destOrd="0" presId="urn:microsoft.com/office/officeart/2005/8/layout/vList6"/>
    <dgm:cxn modelId="{7E390D71-ADEC-4310-92FF-DC5A205DCD28}" type="presOf" srcId="{6D991028-3826-41D7-BD04-638FF229FDD1}" destId="{757C3AEA-6185-4286-9ACC-94D151602D55}"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B610AEA5-1454-4303-B728-0429CF519A26}" type="presParOf" srcId="{757C3AEA-6185-4286-9ACC-94D151602D55}" destId="{723DAD73-1C59-4FA2-9044-65AEA7762417}" srcOrd="0" destOrd="0" presId="urn:microsoft.com/office/officeart/2005/8/layout/vList6"/>
    <dgm:cxn modelId="{3BB8D7CA-A138-4A9C-921A-05A89F06F6EE}" type="presParOf" srcId="{723DAD73-1C59-4FA2-9044-65AEA7762417}" destId="{8D584D2F-9151-447D-A556-1979E367CE73}" srcOrd="0" destOrd="0" presId="urn:microsoft.com/office/officeart/2005/8/layout/vList6"/>
    <dgm:cxn modelId="{22AE3603-029C-4081-A353-F87E5AE61BAF}" type="presParOf" srcId="{723DAD73-1C59-4FA2-9044-65AEA7762417}" destId="{E7C588ED-4711-4903-9D9D-C2ADAFEDE196}" srcOrd="1" destOrd="0" presId="urn:microsoft.com/office/officeart/2005/8/layout/vList6"/>
    <dgm:cxn modelId="{5E4D7C16-66B9-43A7-868C-5342E2CBB15A}" type="presParOf" srcId="{757C3AEA-6185-4286-9ACC-94D151602D55}" destId="{E5F0F757-E61A-4A6B-B0A1-AE7E9B059F1E}" srcOrd="1" destOrd="0" presId="urn:microsoft.com/office/officeart/2005/8/layout/vList6"/>
    <dgm:cxn modelId="{17004F82-1A1F-4503-83BD-4608918D8D7E}" type="presParOf" srcId="{757C3AEA-6185-4286-9ACC-94D151602D55}" destId="{E0755D6F-8766-4940-85C6-5107FD99ACB9}" srcOrd="2" destOrd="0" presId="urn:microsoft.com/office/officeart/2005/8/layout/vList6"/>
    <dgm:cxn modelId="{2962B257-C1E3-4991-9D25-187AD08DAB70}" type="presParOf" srcId="{E0755D6F-8766-4940-85C6-5107FD99ACB9}" destId="{8B1633CA-E27B-4F03-BB99-6AE8680B72A8}" srcOrd="0" destOrd="0" presId="urn:microsoft.com/office/officeart/2005/8/layout/vList6"/>
    <dgm:cxn modelId="{A43EAC81-2680-4EFF-8679-F19EDC56F56E}"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55,1</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42,9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EA825262-BD4B-4CCD-8984-282030FD35FC}" type="presOf" srcId="{45BB260B-BF6A-419A-9121-99A33C874E74}" destId="{E7C588ED-4711-4903-9D9D-C2ADAFEDE196}" srcOrd="0" destOrd="0" presId="urn:microsoft.com/office/officeart/2005/8/layout/vList6"/>
    <dgm:cxn modelId="{3049A11D-FD78-45A3-83E1-DDA3CC724D44}" type="presOf" srcId="{4FA88B67-44C5-4621-BECC-7A28764FFEDC}" destId="{B8BF97A4-E5CE-4428-970A-D8D6185A6244}"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DCC015E4-A065-4081-A43E-D303BFD22890}" type="presOf" srcId="{95130689-8797-4530-A43B-1CE619A90982}" destId="{8D584D2F-9151-447D-A556-1979E367CE73}"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6C96B0DF-5F1B-48F5-B963-2C6735871806}" type="presOf" srcId="{576D597F-5826-4235-A694-6C42C359E119}" destId="{8B1633CA-E27B-4F03-BB99-6AE8680B72A8}" srcOrd="0" destOrd="0" presId="urn:microsoft.com/office/officeart/2005/8/layout/vList6"/>
    <dgm:cxn modelId="{4266A38C-1B35-435A-AD6A-A517E144E9F0}" type="presOf" srcId="{C252D7FE-0F90-4AF5-B62A-42C7F4F54056}" destId="{B8BF97A4-E5CE-4428-970A-D8D6185A6244}" srcOrd="0" destOrd="0" presId="urn:microsoft.com/office/officeart/2005/8/layout/vList6"/>
    <dgm:cxn modelId="{8867375D-BFFE-4772-A1B1-C7A67E468DAC}" type="presOf" srcId="{2A1D552F-DE61-4CFA-9E6D-C72E419F371E}" destId="{E7C588ED-4711-4903-9D9D-C2ADAFEDE196}" srcOrd="0" destOrd="1" presId="urn:microsoft.com/office/officeart/2005/8/layout/vList6"/>
    <dgm:cxn modelId="{D3320474-6F8A-4E3B-BA6F-CDA49147DEDC}" type="presOf" srcId="{6D991028-3826-41D7-BD04-638FF229FDD1}" destId="{757C3AEA-6185-4286-9ACC-94D151602D55}" srcOrd="0" destOrd="0" presId="urn:microsoft.com/office/officeart/2005/8/layout/vList6"/>
    <dgm:cxn modelId="{28C25309-720B-4BF5-9880-C42AE73A7F75}" type="presOf" srcId="{DB4110B8-AD00-4412-B7B4-9E041566AAA7}" destId="{E7C588ED-4711-4903-9D9D-C2ADAFEDE196}" srcOrd="0" destOrd="2"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FFF6B577-97DF-41BF-B346-D25051AA53C9}" type="presParOf" srcId="{757C3AEA-6185-4286-9ACC-94D151602D55}" destId="{723DAD73-1C59-4FA2-9044-65AEA7762417}" srcOrd="0" destOrd="0" presId="urn:microsoft.com/office/officeart/2005/8/layout/vList6"/>
    <dgm:cxn modelId="{69760BEA-3CA7-4ABA-8499-4B678721C479}" type="presParOf" srcId="{723DAD73-1C59-4FA2-9044-65AEA7762417}" destId="{8D584D2F-9151-447D-A556-1979E367CE73}" srcOrd="0" destOrd="0" presId="urn:microsoft.com/office/officeart/2005/8/layout/vList6"/>
    <dgm:cxn modelId="{155EBA3B-180F-4157-8577-D74281D26F2E}" type="presParOf" srcId="{723DAD73-1C59-4FA2-9044-65AEA7762417}" destId="{E7C588ED-4711-4903-9D9D-C2ADAFEDE196}" srcOrd="1" destOrd="0" presId="urn:microsoft.com/office/officeart/2005/8/layout/vList6"/>
    <dgm:cxn modelId="{4CE892FF-378D-41DA-8A6B-F25245C573CF}" type="presParOf" srcId="{757C3AEA-6185-4286-9ACC-94D151602D55}" destId="{E5F0F757-E61A-4A6B-B0A1-AE7E9B059F1E}" srcOrd="1" destOrd="0" presId="urn:microsoft.com/office/officeart/2005/8/layout/vList6"/>
    <dgm:cxn modelId="{6AD0C38D-D998-4F72-A4A5-7E9E20A89274}" type="presParOf" srcId="{757C3AEA-6185-4286-9ACC-94D151602D55}" destId="{E0755D6F-8766-4940-85C6-5107FD99ACB9}" srcOrd="2" destOrd="0" presId="urn:microsoft.com/office/officeart/2005/8/layout/vList6"/>
    <dgm:cxn modelId="{9E2684CC-7792-47B8-9585-F4CB34DFE4B5}" type="presParOf" srcId="{E0755D6F-8766-4940-85C6-5107FD99ACB9}" destId="{8B1633CA-E27B-4F03-BB99-6AE8680B72A8}" srcOrd="0" destOrd="0" presId="urn:microsoft.com/office/officeart/2005/8/layout/vList6"/>
    <dgm:cxn modelId="{7CB7EEDF-BB51-41E3-A355-3B2D7DF3F060}"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57,1</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38,8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57,9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42,1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375C022A-427F-43BA-90D1-A62B4A09BF3E}" type="presOf" srcId="{95130689-8797-4530-A43B-1CE619A90982}" destId="{8D584D2F-9151-447D-A556-1979E367CE73}"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DC15FF5E-E872-4603-9063-3457CE02F1FD}" type="presOf" srcId="{6D991028-3826-41D7-BD04-638FF229FDD1}" destId="{757C3AEA-6185-4286-9ACC-94D151602D55}" srcOrd="0" destOrd="0" presId="urn:microsoft.com/office/officeart/2005/8/layout/vList6"/>
    <dgm:cxn modelId="{BB6457FD-CC0F-4513-A55B-4BA743170909}" type="presOf" srcId="{DB4110B8-AD00-4412-B7B4-9E041566AAA7}" destId="{E7C588ED-4711-4903-9D9D-C2ADAFEDE196}" srcOrd="0" destOrd="2" presId="urn:microsoft.com/office/officeart/2005/8/layout/vList6"/>
    <dgm:cxn modelId="{C0AFA6EF-0E5F-49BA-B095-1E47B0943801}" type="presOf" srcId="{2A1D552F-DE61-4CFA-9E6D-C72E419F371E}" destId="{E7C588ED-4711-4903-9D9D-C2ADAFEDE196}" srcOrd="0" destOrd="1" presId="urn:microsoft.com/office/officeart/2005/8/layout/vList6"/>
    <dgm:cxn modelId="{0DD1A58E-7CAD-4B61-BE42-956164212757}" type="presOf" srcId="{576D597F-5826-4235-A694-6C42C359E119}" destId="{8B1633CA-E27B-4F03-BB99-6AE8680B72A8}" srcOrd="0" destOrd="0" presId="urn:microsoft.com/office/officeart/2005/8/layout/vList6"/>
    <dgm:cxn modelId="{4FA7A414-6502-4171-9DD7-12D9988A2DA8}" type="presOf" srcId="{45BB260B-BF6A-419A-9121-99A33C874E74}" destId="{E7C588ED-4711-4903-9D9D-C2ADAFEDE196}" srcOrd="0" destOrd="0" presId="urn:microsoft.com/office/officeart/2005/8/layout/vList6"/>
    <dgm:cxn modelId="{7308948B-4643-4478-9628-F5951C5B329E}" type="presOf" srcId="{4FA88B67-44C5-4621-BECC-7A28764FFEDC}" destId="{B8BF97A4-E5CE-4428-970A-D8D6185A6244}"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82305874-4D76-4637-B0EB-9BF0B59012F0}" type="presOf" srcId="{C252D7FE-0F90-4AF5-B62A-42C7F4F54056}" destId="{B8BF97A4-E5CE-4428-970A-D8D6185A6244}"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5DE932E9-DE9F-4991-8672-3CFF1AB7CA7C}" type="presParOf" srcId="{757C3AEA-6185-4286-9ACC-94D151602D55}" destId="{723DAD73-1C59-4FA2-9044-65AEA7762417}" srcOrd="0" destOrd="0" presId="urn:microsoft.com/office/officeart/2005/8/layout/vList6"/>
    <dgm:cxn modelId="{BA7E5B2E-E606-4153-B671-BEA466B66153}" type="presParOf" srcId="{723DAD73-1C59-4FA2-9044-65AEA7762417}" destId="{8D584D2F-9151-447D-A556-1979E367CE73}" srcOrd="0" destOrd="0" presId="urn:microsoft.com/office/officeart/2005/8/layout/vList6"/>
    <dgm:cxn modelId="{5A138D76-4CD1-4CCB-8D21-DB43C25494F2}" type="presParOf" srcId="{723DAD73-1C59-4FA2-9044-65AEA7762417}" destId="{E7C588ED-4711-4903-9D9D-C2ADAFEDE196}" srcOrd="1" destOrd="0" presId="urn:microsoft.com/office/officeart/2005/8/layout/vList6"/>
    <dgm:cxn modelId="{A07B8046-52B3-4AFB-84FC-C9134C3783BA}" type="presParOf" srcId="{757C3AEA-6185-4286-9ACC-94D151602D55}" destId="{E5F0F757-E61A-4A6B-B0A1-AE7E9B059F1E}" srcOrd="1" destOrd="0" presId="urn:microsoft.com/office/officeart/2005/8/layout/vList6"/>
    <dgm:cxn modelId="{47DEF33A-9883-41C1-8528-C14137BBF5F0}" type="presParOf" srcId="{757C3AEA-6185-4286-9ACC-94D151602D55}" destId="{E0755D6F-8766-4940-85C6-5107FD99ACB9}" srcOrd="2" destOrd="0" presId="urn:microsoft.com/office/officeart/2005/8/layout/vList6"/>
    <dgm:cxn modelId="{B2E53994-1075-4C8B-9714-B4631003DDDA}" type="presParOf" srcId="{E0755D6F-8766-4940-85C6-5107FD99ACB9}" destId="{8B1633CA-E27B-4F03-BB99-6AE8680B72A8}" srcOrd="0" destOrd="0" presId="urn:microsoft.com/office/officeart/2005/8/layout/vList6"/>
    <dgm:cxn modelId="{24BF85AC-0C37-455D-B59C-113CD4AC31BD}"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46,9</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rPr>
            <a:t>2</a:t>
          </a:r>
          <a:r>
            <a:rPr lang="lt-LT" sz="2800" b="0" dirty="0" smtClean="0">
              <a:latin typeface="Roboto Condensed" panose="020B0604020202020204" charset="0"/>
              <a:ea typeface="Roboto Condensed" panose="020B0604020202020204" charset="0"/>
              <a:sym typeface="Symbol"/>
            </a:rPr>
            <a:t>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B4B84925-BE2E-41EB-89EA-75651B78C90F}" type="presOf" srcId="{C252D7FE-0F90-4AF5-B62A-42C7F4F54056}" destId="{B8BF97A4-E5CE-4428-970A-D8D6185A6244}" srcOrd="0" destOrd="0" presId="urn:microsoft.com/office/officeart/2005/8/layout/vList6"/>
    <dgm:cxn modelId="{55550DF1-137A-4AA4-A32C-E7F7BFA8B140}" type="presOf" srcId="{576D597F-5826-4235-A694-6C42C359E119}" destId="{8B1633CA-E27B-4F03-BB99-6AE8680B72A8}"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A4A889CB-CC5F-499B-81FF-6E46545287D5}" type="presOf" srcId="{DB4110B8-AD00-4412-B7B4-9E041566AAA7}" destId="{E7C588ED-4711-4903-9D9D-C2ADAFEDE196}" srcOrd="0" destOrd="2" presId="urn:microsoft.com/office/officeart/2005/8/layout/vList6"/>
    <dgm:cxn modelId="{BFADC586-6408-4B87-AA17-DC3D07D53D4D}" type="presOf" srcId="{95130689-8797-4530-A43B-1CE619A90982}" destId="{8D584D2F-9151-447D-A556-1979E367CE73}" srcOrd="0" destOrd="0" presId="urn:microsoft.com/office/officeart/2005/8/layout/vList6"/>
    <dgm:cxn modelId="{55F82022-C93F-4A29-8180-B5DD3CFF0903}" type="presOf" srcId="{2A1D552F-DE61-4CFA-9E6D-C72E419F371E}" destId="{E7C588ED-4711-4903-9D9D-C2ADAFEDE196}" srcOrd="0" destOrd="1" presId="urn:microsoft.com/office/officeart/2005/8/layout/vList6"/>
    <dgm:cxn modelId="{3CAEB683-9BBB-400A-AA4C-B2CFDF27441A}" type="presOf" srcId="{45BB260B-BF6A-419A-9121-99A33C874E74}" destId="{E7C588ED-4711-4903-9D9D-C2ADAFEDE196}" srcOrd="0" destOrd="0" presId="urn:microsoft.com/office/officeart/2005/8/layout/vList6"/>
    <dgm:cxn modelId="{7FA9DBCC-01A0-486B-B052-5B828D335F4D}" type="presOf" srcId="{4FA88B67-44C5-4621-BECC-7A28764FFEDC}" destId="{B8BF97A4-E5CE-4428-970A-D8D6185A6244}"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1125AA6F-A334-4095-A890-A8E1EBFC0319}" srcId="{576D597F-5826-4235-A694-6C42C359E119}" destId="{4FA88B67-44C5-4621-BECC-7A28764FFEDC}" srcOrd="1" destOrd="0" parTransId="{7ABEE9D7-24B8-4CE3-AA64-435EB10CE6DE}" sibTransId="{796C1FF8-33D0-4311-86D2-E748F0CC1831}"/>
    <dgm:cxn modelId="{8589C4DA-03C1-4113-B7A5-F696B7B67881}" type="presOf" srcId="{6D991028-3826-41D7-BD04-638FF229FDD1}" destId="{757C3AEA-6185-4286-9ACC-94D151602D55}" srcOrd="0" destOrd="0" presId="urn:microsoft.com/office/officeart/2005/8/layout/vList6"/>
    <dgm:cxn modelId="{54CB62E7-FDA5-4B8F-ADF7-A3974CDE0ADE}" type="presParOf" srcId="{757C3AEA-6185-4286-9ACC-94D151602D55}" destId="{723DAD73-1C59-4FA2-9044-65AEA7762417}" srcOrd="0" destOrd="0" presId="urn:microsoft.com/office/officeart/2005/8/layout/vList6"/>
    <dgm:cxn modelId="{A6639AE3-4283-421A-8880-2C2A22C1122C}" type="presParOf" srcId="{723DAD73-1C59-4FA2-9044-65AEA7762417}" destId="{8D584D2F-9151-447D-A556-1979E367CE73}" srcOrd="0" destOrd="0" presId="urn:microsoft.com/office/officeart/2005/8/layout/vList6"/>
    <dgm:cxn modelId="{EBFA0C00-9A32-4DB7-B8F3-0059087E33C3}" type="presParOf" srcId="{723DAD73-1C59-4FA2-9044-65AEA7762417}" destId="{E7C588ED-4711-4903-9D9D-C2ADAFEDE196}" srcOrd="1" destOrd="0" presId="urn:microsoft.com/office/officeart/2005/8/layout/vList6"/>
    <dgm:cxn modelId="{D69FDB51-16A6-4200-8AB2-FA126A442CA6}" type="presParOf" srcId="{757C3AEA-6185-4286-9ACC-94D151602D55}" destId="{E5F0F757-E61A-4A6B-B0A1-AE7E9B059F1E}" srcOrd="1" destOrd="0" presId="urn:microsoft.com/office/officeart/2005/8/layout/vList6"/>
    <dgm:cxn modelId="{E54E4DD3-CD15-4510-B5E2-485A6A283282}" type="presParOf" srcId="{757C3AEA-6185-4286-9ACC-94D151602D55}" destId="{E0755D6F-8766-4940-85C6-5107FD99ACB9}" srcOrd="2" destOrd="0" presId="urn:microsoft.com/office/officeart/2005/8/layout/vList6"/>
    <dgm:cxn modelId="{C0FDE87A-462C-4573-BEEC-CEA5B94C6129}" type="presParOf" srcId="{E0755D6F-8766-4940-85C6-5107FD99ACB9}" destId="{8B1633CA-E27B-4F03-BB99-6AE8680B72A8}" srcOrd="0" destOrd="0" presId="urn:microsoft.com/office/officeart/2005/8/layout/vList6"/>
    <dgm:cxn modelId="{E40E1F0B-DFEC-49A1-B919-6CCB326CDC15}"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3200" b="0" dirty="0" smtClean="0">
              <a:latin typeface="Roboto Condensed" panose="020B0604020202020204" charset="0"/>
              <a:ea typeface="Roboto Condensed" panose="020B0604020202020204" charset="0"/>
              <a:sym typeface="Symbol"/>
            </a:rPr>
            <a:t>49</a:t>
          </a:r>
          <a:r>
            <a:rPr lang="lt-LT" sz="3200" b="0" dirty="0" smtClean="0">
              <a:solidFill>
                <a:schemeClr val="tx1"/>
              </a:solidFill>
              <a:latin typeface="Roboto Condensed" panose="020B0604020202020204" charset="0"/>
              <a:ea typeface="Roboto Condensed" panose="020B0604020202020204" charset="0"/>
              <a:sym typeface="Symbol"/>
            </a:rPr>
            <a:t> 3 lygis</a:t>
          </a:r>
          <a:endParaRPr lang="lt-LT" sz="32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3200" b="0" dirty="0" smtClean="0">
              <a:latin typeface="Roboto Condensed" panose="020B0604020202020204" charset="0"/>
              <a:ea typeface="Roboto Condensed" panose="020B0604020202020204" charset="0"/>
              <a:sym typeface="Symbol"/>
            </a:rPr>
            <a:t>51 2 lygis</a:t>
          </a:r>
          <a:endParaRPr lang="lt-LT" sz="32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78,9 3 lygis</a:t>
          </a:r>
          <a:endParaRPr lang="lt-LT" sz="28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2800" b="0" dirty="0" smtClean="0">
              <a:latin typeface="Roboto Condensed" panose="020B0604020202020204" charset="0"/>
              <a:ea typeface="Roboto Condensed" panose="020B0604020202020204" charset="0"/>
              <a:sym typeface="Symbol"/>
            </a:rPr>
            <a:t>10,5 2 lygis</a:t>
          </a:r>
          <a:endParaRPr lang="lt-LT" sz="28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298DC787-2449-425F-9476-05E42A4DC1D4}">
      <dgm:prSet phldrT="[Tekstas]" custT="1"/>
      <dgm:spPr/>
      <dgm:t>
        <a:bodyPr/>
        <a:lstStyle/>
        <a:p>
          <a:endParaRPr lang="lt-LT" sz="3200" b="0" dirty="0">
            <a:latin typeface="Roboto Condensed" panose="020B0604020202020204" charset="0"/>
            <a:ea typeface="Roboto Condensed" panose="020B0604020202020204" charset="0"/>
          </a:endParaRPr>
        </a:p>
      </dgm:t>
    </dgm:pt>
    <dgm:pt modelId="{D67E9A35-6008-4090-8C95-C455C4E5CBB7}" type="parTrans" cxnId="{90768AFA-E66F-454C-8C7E-92EAF0113606}">
      <dgm:prSet/>
      <dgm:spPr/>
      <dgm:t>
        <a:bodyPr/>
        <a:lstStyle/>
        <a:p>
          <a:endParaRPr lang="lt-LT"/>
        </a:p>
      </dgm:t>
    </dgm:pt>
    <dgm:pt modelId="{DAD09F8F-6E73-4AC4-A883-A679A57B17F4}" type="sibTrans" cxnId="{90768AFA-E66F-454C-8C7E-92EAF0113606}">
      <dgm:prSet/>
      <dgm:spPr/>
      <dgm:t>
        <a:bodyPr/>
        <a:lstStyle/>
        <a:p>
          <a:endParaRPr lang="lt-LT"/>
        </a:p>
      </dgm:t>
    </dgm:pt>
    <dgm:pt modelId="{275F42C1-8C1E-42CD-84A8-DB47710D1078}">
      <dgm:prSet phldrT="[Tekstas]" custT="1"/>
      <dgm:spPr/>
      <dgm:t>
        <a:bodyPr/>
        <a:lstStyle/>
        <a:p>
          <a:endParaRPr lang="lt-LT" sz="2800" b="0" dirty="0">
            <a:latin typeface="Roboto Condensed" panose="020B0604020202020204" charset="0"/>
            <a:ea typeface="Roboto Condensed" panose="020B0604020202020204" charset="0"/>
          </a:endParaRPr>
        </a:p>
      </dgm:t>
    </dgm:pt>
    <dgm:pt modelId="{5CF1D8E5-B1CB-458A-A1BD-A81775FADD2D}" type="parTrans" cxnId="{1DF2E6D6-F97C-4F32-A49C-F112B88C7DC7}">
      <dgm:prSet/>
      <dgm:spPr/>
      <dgm:t>
        <a:bodyPr/>
        <a:lstStyle/>
        <a:p>
          <a:endParaRPr lang="lt-LT"/>
        </a:p>
      </dgm:t>
    </dgm:pt>
    <dgm:pt modelId="{325644D7-CB27-4802-B01D-4D36781484FE}" type="sibTrans" cxnId="{1DF2E6D6-F97C-4F32-A49C-F112B88C7DC7}">
      <dgm:prSet/>
      <dgm:spPr/>
      <dgm:t>
        <a:bodyPr/>
        <a:lstStyle/>
        <a:p>
          <a:endParaRPr lang="lt-LT"/>
        </a:p>
      </dgm:t>
    </dgm:pt>
    <dgm:pt modelId="{8D251D38-451A-49B3-8B5F-4140E1252929}">
      <dgm:prSet phldrT="[Tekstas]" custT="1"/>
      <dgm:spPr/>
      <dgm:t>
        <a:bodyPr/>
        <a:lstStyle/>
        <a:p>
          <a:r>
            <a:rPr lang="lt-LT" sz="2800" b="0" dirty="0" smtClean="0">
              <a:latin typeface="Roboto Condensed" panose="020B0604020202020204" charset="0"/>
              <a:ea typeface="Roboto Condensed" panose="020B0604020202020204" charset="0"/>
              <a:sym typeface="Symbol"/>
            </a:rPr>
            <a:t>10,5 1 lygis</a:t>
          </a:r>
          <a:endParaRPr lang="lt-LT" sz="2800" b="0" dirty="0">
            <a:latin typeface="Roboto Condensed" panose="020B0604020202020204" charset="0"/>
            <a:ea typeface="Roboto Condensed" panose="020B0604020202020204" charset="0"/>
          </a:endParaRPr>
        </a:p>
      </dgm:t>
    </dgm:pt>
    <dgm:pt modelId="{30245287-ABBA-4FEB-8CD2-CE19713D55D2}" type="parTrans" cxnId="{FF726C28-EA6D-4428-B3C0-4DAE9942B504}">
      <dgm:prSet/>
      <dgm:spPr/>
      <dgm:t>
        <a:bodyPr/>
        <a:lstStyle/>
        <a:p>
          <a:endParaRPr lang="lt-LT"/>
        </a:p>
      </dgm:t>
    </dgm:pt>
    <dgm:pt modelId="{B6D09D1F-F70E-450C-B3E6-9AD39AB75EF8}" type="sibTrans" cxnId="{FF726C28-EA6D-4428-B3C0-4DAE9942B504}">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59991" custScaleY="94905"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150957" custLinFactNeighborX="-7982" custLinFactNeighborY="5785">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56188" custScaleY="96776" custLinFactNeighborX="-7171"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89113" custScaleY="145177" custLinFactNeighborX="-1391" custLinFactNeighborY="983">
        <dgm:presLayoutVars>
          <dgm:bulletEnabled val="1"/>
        </dgm:presLayoutVars>
      </dgm:prSet>
      <dgm:spPr/>
      <dgm:t>
        <a:bodyPr/>
        <a:lstStyle/>
        <a:p>
          <a:endParaRPr lang="lt-LT"/>
        </a:p>
      </dgm:t>
    </dgm:pt>
  </dgm:ptLst>
  <dgm:cxnLst>
    <dgm:cxn modelId="{FF726C28-EA6D-4428-B3C0-4DAE9942B504}" srcId="{576D597F-5826-4235-A694-6C42C359E119}" destId="{8D251D38-451A-49B3-8B5F-4140E1252929}" srcOrd="2" destOrd="0" parTransId="{30245287-ABBA-4FEB-8CD2-CE19713D55D2}" sibTransId="{B6D09D1F-F70E-450C-B3E6-9AD39AB75EF8}"/>
    <dgm:cxn modelId="{AA024C04-67B4-4815-A218-C2CE1AAA7306}" srcId="{95130689-8797-4530-A43B-1CE619A90982}" destId="{45BB260B-BF6A-419A-9121-99A33C874E74}" srcOrd="0" destOrd="0" parTransId="{FA3BCB46-DAB8-4676-9B8B-1B5105BA4420}" sibTransId="{5136025A-BBC0-491F-A5FB-38048DB5F3C7}"/>
    <dgm:cxn modelId="{A1796495-E305-404D-95B2-6F551EC5950E}" type="presOf" srcId="{298DC787-2449-425F-9476-05E42A4DC1D4}" destId="{B8BF97A4-E5CE-4428-970A-D8D6185A6244}" srcOrd="0" destOrd="4" presId="urn:microsoft.com/office/officeart/2005/8/layout/vList6"/>
    <dgm:cxn modelId="{D787913A-1796-435E-9A46-E49007924D59}" type="presOf" srcId="{2A1D552F-DE61-4CFA-9E6D-C72E419F371E}" destId="{E7C588ED-4711-4903-9D9D-C2ADAFEDE196}" srcOrd="0" destOrd="1"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3C1E087E-EC5D-4FE7-90B0-ACEF2D42B9A1}" type="presOf" srcId="{8D251D38-451A-49B3-8B5F-4140E1252929}" destId="{B8BF97A4-E5CE-4428-970A-D8D6185A6244}" srcOrd="0" destOrd="2" presId="urn:microsoft.com/office/officeart/2005/8/layout/vList6"/>
    <dgm:cxn modelId="{97AE8059-0386-4958-BF14-B30A615A2AE3}" type="presOf" srcId="{275F42C1-8C1E-42CD-84A8-DB47710D1078}" destId="{B8BF97A4-E5CE-4428-970A-D8D6185A6244}" srcOrd="0" destOrd="3"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E41414F6-72DE-4CC6-B050-2FE0D87533ED}" type="presOf" srcId="{576D597F-5826-4235-A694-6C42C359E119}" destId="{8B1633CA-E27B-4F03-BB99-6AE8680B72A8}"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1DF2E6D6-F97C-4F32-A49C-F112B88C7DC7}" srcId="{576D597F-5826-4235-A694-6C42C359E119}" destId="{275F42C1-8C1E-42CD-84A8-DB47710D1078}" srcOrd="3" destOrd="0" parTransId="{5CF1D8E5-B1CB-458A-A1BD-A81775FADD2D}" sibTransId="{325644D7-CB27-4802-B01D-4D36781484FE}"/>
    <dgm:cxn modelId="{23CD7DA2-70AE-4145-A8F5-A97038D714F8}" type="presOf" srcId="{95130689-8797-4530-A43B-1CE619A90982}" destId="{8D584D2F-9151-447D-A556-1979E367CE73}" srcOrd="0" destOrd="0" presId="urn:microsoft.com/office/officeart/2005/8/layout/vList6"/>
    <dgm:cxn modelId="{F24D199B-47B8-49F9-9D71-9C8F8F7D5619}" type="presOf" srcId="{C252D7FE-0F90-4AF5-B62A-42C7F4F54056}" destId="{B8BF97A4-E5CE-4428-970A-D8D6185A6244}" srcOrd="0" destOrd="0" presId="urn:microsoft.com/office/officeart/2005/8/layout/vList6"/>
    <dgm:cxn modelId="{90768AFA-E66F-454C-8C7E-92EAF0113606}" srcId="{576D597F-5826-4235-A694-6C42C359E119}" destId="{298DC787-2449-425F-9476-05E42A4DC1D4}" srcOrd="4" destOrd="0" parTransId="{D67E9A35-6008-4090-8C95-C455C4E5CBB7}" sibTransId="{DAD09F8F-6E73-4AC4-A883-A679A57B17F4}"/>
    <dgm:cxn modelId="{CF5B9875-CAA8-4262-B94F-74455E094F51}" type="presOf" srcId="{6D991028-3826-41D7-BD04-638FF229FDD1}" destId="{757C3AEA-6185-4286-9ACC-94D151602D55}"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E8DA6714-7A7A-4309-9891-FC400013246E}" type="presOf" srcId="{4FA88B67-44C5-4621-BECC-7A28764FFEDC}" destId="{B8BF97A4-E5CE-4428-970A-D8D6185A6244}" srcOrd="0" destOrd="1" presId="urn:microsoft.com/office/officeart/2005/8/layout/vList6"/>
    <dgm:cxn modelId="{81D837BC-1104-4F1F-9F12-23AF91C97EB8}" type="presOf" srcId="{45BB260B-BF6A-419A-9121-99A33C874E74}" destId="{E7C588ED-4711-4903-9D9D-C2ADAFEDE196}"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04871E6B-B69B-4A53-91E5-9D103D33BD9B}" type="presParOf" srcId="{757C3AEA-6185-4286-9ACC-94D151602D55}" destId="{723DAD73-1C59-4FA2-9044-65AEA7762417}" srcOrd="0" destOrd="0" presId="urn:microsoft.com/office/officeart/2005/8/layout/vList6"/>
    <dgm:cxn modelId="{E6786F15-5B93-4D66-A868-F7D13F0EC919}" type="presParOf" srcId="{723DAD73-1C59-4FA2-9044-65AEA7762417}" destId="{8D584D2F-9151-447D-A556-1979E367CE73}" srcOrd="0" destOrd="0" presId="urn:microsoft.com/office/officeart/2005/8/layout/vList6"/>
    <dgm:cxn modelId="{630F8DD8-FDB7-497C-847D-08D6D991D6A0}" type="presParOf" srcId="{723DAD73-1C59-4FA2-9044-65AEA7762417}" destId="{E7C588ED-4711-4903-9D9D-C2ADAFEDE196}" srcOrd="1" destOrd="0" presId="urn:microsoft.com/office/officeart/2005/8/layout/vList6"/>
    <dgm:cxn modelId="{53B0BAEA-6D62-4491-AF66-2AF846986BB2}" type="presParOf" srcId="{757C3AEA-6185-4286-9ACC-94D151602D55}" destId="{E5F0F757-E61A-4A6B-B0A1-AE7E9B059F1E}" srcOrd="1" destOrd="0" presId="urn:microsoft.com/office/officeart/2005/8/layout/vList6"/>
    <dgm:cxn modelId="{766AE4B9-4CCD-4821-8381-5561DE1F2275}" type="presParOf" srcId="{757C3AEA-6185-4286-9ACC-94D151602D55}" destId="{E0755D6F-8766-4940-85C6-5107FD99ACB9}" srcOrd="2" destOrd="0" presId="urn:microsoft.com/office/officeart/2005/8/layout/vList6"/>
    <dgm:cxn modelId="{1DCB7611-6145-4F7B-9DC8-FDFB35BA0933}" type="presParOf" srcId="{E0755D6F-8766-4940-85C6-5107FD99ACB9}" destId="{8B1633CA-E27B-4F03-BB99-6AE8680B72A8}" srcOrd="0" destOrd="0" presId="urn:microsoft.com/office/officeart/2005/8/layout/vList6"/>
    <dgm:cxn modelId="{05806294-E4F7-4F96-8AEE-0619C4C27A91}"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59,2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40,8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84,2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15,8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F70E037A-42B0-449B-90C6-EBED0A62842F}" type="presOf" srcId="{4FA88B67-44C5-4621-BECC-7A28764FFEDC}" destId="{B8BF97A4-E5CE-4428-970A-D8D6185A6244}"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977410B9-3BDB-4574-B165-128BE60837D2}" type="presOf" srcId="{576D597F-5826-4235-A694-6C42C359E119}" destId="{8B1633CA-E27B-4F03-BB99-6AE8680B72A8}"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362BAC45-9FC6-4435-A0DE-0403950E24EA}" type="presOf" srcId="{C252D7FE-0F90-4AF5-B62A-42C7F4F54056}" destId="{B8BF97A4-E5CE-4428-970A-D8D6185A6244}" srcOrd="0" destOrd="0" presId="urn:microsoft.com/office/officeart/2005/8/layout/vList6"/>
    <dgm:cxn modelId="{87A0B6E5-0A5A-4524-B516-675611735DD1}" type="presOf" srcId="{45BB260B-BF6A-419A-9121-99A33C874E74}" destId="{E7C588ED-4711-4903-9D9D-C2ADAFEDE196}" srcOrd="0" destOrd="0" presId="urn:microsoft.com/office/officeart/2005/8/layout/vList6"/>
    <dgm:cxn modelId="{54EA1314-2CCD-4F28-914B-A4DA5AF8FC1B}" type="presOf" srcId="{95130689-8797-4530-A43B-1CE619A90982}" destId="{8D584D2F-9151-447D-A556-1979E367CE73}"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ABD3B262-DB0C-4600-A105-9CE6912FA623}" type="presOf" srcId="{6D991028-3826-41D7-BD04-638FF229FDD1}" destId="{757C3AEA-6185-4286-9ACC-94D151602D55}" srcOrd="0" destOrd="0" presId="urn:microsoft.com/office/officeart/2005/8/layout/vList6"/>
    <dgm:cxn modelId="{1BEDE00C-66AB-4697-9696-9B2F6EE611F0}" type="presOf" srcId="{2A1D552F-DE61-4CFA-9E6D-C72E419F371E}" destId="{E7C588ED-4711-4903-9D9D-C2ADAFEDE196}" srcOrd="0" destOrd="1"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866C8F01-0A63-47AF-90F2-65047501B023}" type="presParOf" srcId="{757C3AEA-6185-4286-9ACC-94D151602D55}" destId="{723DAD73-1C59-4FA2-9044-65AEA7762417}" srcOrd="0" destOrd="0" presId="urn:microsoft.com/office/officeart/2005/8/layout/vList6"/>
    <dgm:cxn modelId="{A45EAC7D-2776-4049-818A-B36B8B609B08}" type="presParOf" srcId="{723DAD73-1C59-4FA2-9044-65AEA7762417}" destId="{8D584D2F-9151-447D-A556-1979E367CE73}" srcOrd="0" destOrd="0" presId="urn:microsoft.com/office/officeart/2005/8/layout/vList6"/>
    <dgm:cxn modelId="{AC192355-705B-49BF-8A17-7A93C18D1EF3}" type="presParOf" srcId="{723DAD73-1C59-4FA2-9044-65AEA7762417}" destId="{E7C588ED-4711-4903-9D9D-C2ADAFEDE196}" srcOrd="1" destOrd="0" presId="urn:microsoft.com/office/officeart/2005/8/layout/vList6"/>
    <dgm:cxn modelId="{FE2840EA-C69C-4EF3-ACA9-F0A5437A364A}" type="presParOf" srcId="{757C3AEA-6185-4286-9ACC-94D151602D55}" destId="{E5F0F757-E61A-4A6B-B0A1-AE7E9B059F1E}" srcOrd="1" destOrd="0" presId="urn:microsoft.com/office/officeart/2005/8/layout/vList6"/>
    <dgm:cxn modelId="{055FFCC6-6032-4BC0-8A1D-FA537D248824}" type="presParOf" srcId="{757C3AEA-6185-4286-9ACC-94D151602D55}" destId="{E0755D6F-8766-4940-85C6-5107FD99ACB9}" srcOrd="2" destOrd="0" presId="urn:microsoft.com/office/officeart/2005/8/layout/vList6"/>
    <dgm:cxn modelId="{90861943-8F6F-4FEA-8F44-755D023E2458}" type="presParOf" srcId="{E0755D6F-8766-4940-85C6-5107FD99ACB9}" destId="{8B1633CA-E27B-4F03-BB99-6AE8680B72A8}" srcOrd="0" destOrd="0" presId="urn:microsoft.com/office/officeart/2005/8/layout/vList6"/>
    <dgm:cxn modelId="{10CBC568-D047-408D-B2C5-EE979D3BCB70}"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40,8</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57,1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68,4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31,6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1229">
        <dgm:presLayoutVars>
          <dgm:bulletEnabled val="1"/>
        </dgm:presLayoutVars>
      </dgm:prSet>
      <dgm:spPr/>
      <dgm:t>
        <a:bodyPr/>
        <a:lstStyle/>
        <a:p>
          <a:endParaRPr lang="lt-LT"/>
        </a:p>
      </dgm:t>
    </dgm:pt>
  </dgm:ptLst>
  <dgm:cxnLst>
    <dgm:cxn modelId="{257ADB21-640C-4AF2-A6F2-4FFE5E24155F}" type="presOf" srcId="{6D991028-3826-41D7-BD04-638FF229FDD1}" destId="{757C3AEA-6185-4286-9ACC-94D151602D55}"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9CCED176-7486-4CD5-9353-CC6E19855152}" type="presOf" srcId="{45BB260B-BF6A-419A-9121-99A33C874E74}" destId="{E7C588ED-4711-4903-9D9D-C2ADAFEDE196}"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442C7636-2C67-49AC-800C-DD981E18A726}" type="presOf" srcId="{C252D7FE-0F90-4AF5-B62A-42C7F4F54056}" destId="{B8BF97A4-E5CE-4428-970A-D8D6185A6244}"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4543350D-B53C-4183-B444-6CEA357F57A2}" type="presOf" srcId="{DB4110B8-AD00-4412-B7B4-9E041566AAA7}" destId="{E7C588ED-4711-4903-9D9D-C2ADAFEDE196}" srcOrd="0" destOrd="2"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E5E979AB-A8D8-4C7C-90EE-701FD7BBC55D}" type="presOf" srcId="{2A1D552F-DE61-4CFA-9E6D-C72E419F371E}" destId="{E7C588ED-4711-4903-9D9D-C2ADAFEDE196}" srcOrd="0" destOrd="1" presId="urn:microsoft.com/office/officeart/2005/8/layout/vList6"/>
    <dgm:cxn modelId="{45D376E2-46E2-473C-BABF-F45E05B0EEAE}" type="presOf" srcId="{95130689-8797-4530-A43B-1CE619A90982}" destId="{8D584D2F-9151-447D-A556-1979E367CE73}" srcOrd="0" destOrd="0" presId="urn:microsoft.com/office/officeart/2005/8/layout/vList6"/>
    <dgm:cxn modelId="{C534EE97-E9CD-4EAD-9F10-A531DAFB70F3}" type="presOf" srcId="{4FA88B67-44C5-4621-BECC-7A28764FFEDC}" destId="{B8BF97A4-E5CE-4428-970A-D8D6185A6244}"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1579CA23-DD7D-4AAA-9BF2-EDD48B6B0767}" type="presOf" srcId="{576D597F-5826-4235-A694-6C42C359E119}" destId="{8B1633CA-E27B-4F03-BB99-6AE8680B72A8}" srcOrd="0" destOrd="0"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1125AA6F-A334-4095-A890-A8E1EBFC0319}" srcId="{576D597F-5826-4235-A694-6C42C359E119}" destId="{4FA88B67-44C5-4621-BECC-7A28764FFEDC}" srcOrd="1" destOrd="0" parTransId="{7ABEE9D7-24B8-4CE3-AA64-435EB10CE6DE}" sibTransId="{796C1FF8-33D0-4311-86D2-E748F0CC1831}"/>
    <dgm:cxn modelId="{A6D8F953-3DEA-4BB9-B1D5-C08F386A0E5E}" type="presParOf" srcId="{757C3AEA-6185-4286-9ACC-94D151602D55}" destId="{723DAD73-1C59-4FA2-9044-65AEA7762417}" srcOrd="0" destOrd="0" presId="urn:microsoft.com/office/officeart/2005/8/layout/vList6"/>
    <dgm:cxn modelId="{32DFC49B-CA18-4AD1-AD06-508643879A9C}" type="presParOf" srcId="{723DAD73-1C59-4FA2-9044-65AEA7762417}" destId="{8D584D2F-9151-447D-A556-1979E367CE73}" srcOrd="0" destOrd="0" presId="urn:microsoft.com/office/officeart/2005/8/layout/vList6"/>
    <dgm:cxn modelId="{CFFAA8AB-1863-46B2-A277-7ABECCAC9290}" type="presParOf" srcId="{723DAD73-1C59-4FA2-9044-65AEA7762417}" destId="{E7C588ED-4711-4903-9D9D-C2ADAFEDE196}" srcOrd="1" destOrd="0" presId="urn:microsoft.com/office/officeart/2005/8/layout/vList6"/>
    <dgm:cxn modelId="{9071AC23-12C3-4BB5-B96F-873E5E027039}" type="presParOf" srcId="{757C3AEA-6185-4286-9ACC-94D151602D55}" destId="{E5F0F757-E61A-4A6B-B0A1-AE7E9B059F1E}" srcOrd="1" destOrd="0" presId="urn:microsoft.com/office/officeart/2005/8/layout/vList6"/>
    <dgm:cxn modelId="{123DF996-78DC-420C-ABC9-057C54C7CF25}" type="presParOf" srcId="{757C3AEA-6185-4286-9ACC-94D151602D55}" destId="{E0755D6F-8766-4940-85C6-5107FD99ACB9}" srcOrd="2" destOrd="0" presId="urn:microsoft.com/office/officeart/2005/8/layout/vList6"/>
    <dgm:cxn modelId="{EAB2D80B-BAF2-4AF2-88E5-512DE50B020D}" type="presParOf" srcId="{E0755D6F-8766-4940-85C6-5107FD99ACB9}" destId="{8B1633CA-E27B-4F03-BB99-6AE8680B72A8}" srcOrd="0" destOrd="0" presId="urn:microsoft.com/office/officeart/2005/8/layout/vList6"/>
    <dgm:cxn modelId="{C5722376-083C-4FB3-9C92-0349AC22411C}"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26,5</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69,4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47,4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52,2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1229">
        <dgm:presLayoutVars>
          <dgm:bulletEnabled val="1"/>
        </dgm:presLayoutVars>
      </dgm:prSet>
      <dgm:spPr/>
      <dgm:t>
        <a:bodyPr/>
        <a:lstStyle/>
        <a:p>
          <a:endParaRPr lang="lt-LT"/>
        </a:p>
      </dgm:t>
    </dgm:pt>
  </dgm:ptLst>
  <dgm:cxnLst>
    <dgm:cxn modelId="{78B42E57-7771-430A-9902-C9324DF4A94D}" type="presOf" srcId="{2A1D552F-DE61-4CFA-9E6D-C72E419F371E}" destId="{E7C588ED-4711-4903-9D9D-C2ADAFEDE196}"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1125AA6F-A334-4095-A890-A8E1EBFC0319}" srcId="{576D597F-5826-4235-A694-6C42C359E119}" destId="{4FA88B67-44C5-4621-BECC-7A28764FFEDC}" srcOrd="1" destOrd="0" parTransId="{7ABEE9D7-24B8-4CE3-AA64-435EB10CE6DE}" sibTransId="{796C1FF8-33D0-4311-86D2-E748F0CC1831}"/>
    <dgm:cxn modelId="{5EB2EA9C-CB18-4B92-9988-9B9FDC9CB46B}" srcId="{95130689-8797-4530-A43B-1CE619A90982}" destId="{DB4110B8-AD00-4412-B7B4-9E041566AAA7}" srcOrd="2" destOrd="0" parTransId="{4F86AB53-EF0A-4258-98CC-5E57C42CECAB}" sibTransId="{58A9FB20-329E-4ACA-AC08-9100C669173F}"/>
    <dgm:cxn modelId="{72730719-7A5B-4F2A-AB69-F4DFABEA8ED4}" type="presOf" srcId="{6D991028-3826-41D7-BD04-638FF229FDD1}" destId="{757C3AEA-6185-4286-9ACC-94D151602D55}" srcOrd="0" destOrd="0" presId="urn:microsoft.com/office/officeart/2005/8/layout/vList6"/>
    <dgm:cxn modelId="{E1F3EE17-EE8D-494B-91B7-CC81344988C2}" type="presOf" srcId="{45BB260B-BF6A-419A-9121-99A33C874E74}" destId="{E7C588ED-4711-4903-9D9D-C2ADAFEDE196}" srcOrd="0" destOrd="0" presId="urn:microsoft.com/office/officeart/2005/8/layout/vList6"/>
    <dgm:cxn modelId="{829DB587-1892-4B79-96CC-1BAD89228055}" type="presOf" srcId="{C252D7FE-0F90-4AF5-B62A-42C7F4F54056}" destId="{B8BF97A4-E5CE-4428-970A-D8D6185A6244}"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239AD16F-4A0F-44C9-BD0E-96F9237F4147}" type="presOf" srcId="{DB4110B8-AD00-4412-B7B4-9E041566AAA7}" destId="{E7C588ED-4711-4903-9D9D-C2ADAFEDE196}" srcOrd="0" destOrd="2"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38B50F69-28B3-45FC-A37A-57DA9C44A825}" srcId="{6D991028-3826-41D7-BD04-638FF229FDD1}" destId="{576D597F-5826-4235-A694-6C42C359E119}" srcOrd="1" destOrd="0" parTransId="{07F9D0B2-0492-4081-B538-D15930884AB2}" sibTransId="{0034A0D8-9F0B-400A-8D4C-70B7F987624A}"/>
    <dgm:cxn modelId="{75931386-D518-4E07-BB7C-D32DD384F8B6}" type="presOf" srcId="{4FA88B67-44C5-4621-BECC-7A28764FFEDC}" destId="{B8BF97A4-E5CE-4428-970A-D8D6185A6244}" srcOrd="0" destOrd="1"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879DA7F0-6551-41D8-A15A-50E455AF20E4}" type="presOf" srcId="{95130689-8797-4530-A43B-1CE619A90982}" destId="{8D584D2F-9151-447D-A556-1979E367CE73}" srcOrd="0" destOrd="0" presId="urn:microsoft.com/office/officeart/2005/8/layout/vList6"/>
    <dgm:cxn modelId="{3E92DAC9-DE67-4617-ACAE-A54319C68748}" type="presOf" srcId="{576D597F-5826-4235-A694-6C42C359E119}" destId="{8B1633CA-E27B-4F03-BB99-6AE8680B72A8}" srcOrd="0" destOrd="0" presId="urn:microsoft.com/office/officeart/2005/8/layout/vList6"/>
    <dgm:cxn modelId="{2A139EF6-3C80-4DD1-9496-0D942B089F0F}" type="presParOf" srcId="{757C3AEA-6185-4286-9ACC-94D151602D55}" destId="{723DAD73-1C59-4FA2-9044-65AEA7762417}" srcOrd="0" destOrd="0" presId="urn:microsoft.com/office/officeart/2005/8/layout/vList6"/>
    <dgm:cxn modelId="{AB10901C-B86F-4E59-A0ED-38C50EE07C09}" type="presParOf" srcId="{723DAD73-1C59-4FA2-9044-65AEA7762417}" destId="{8D584D2F-9151-447D-A556-1979E367CE73}" srcOrd="0" destOrd="0" presId="urn:microsoft.com/office/officeart/2005/8/layout/vList6"/>
    <dgm:cxn modelId="{B7B41C58-BC88-445A-AFBD-71CBFF4AB814}" type="presParOf" srcId="{723DAD73-1C59-4FA2-9044-65AEA7762417}" destId="{E7C588ED-4711-4903-9D9D-C2ADAFEDE196}" srcOrd="1" destOrd="0" presId="urn:microsoft.com/office/officeart/2005/8/layout/vList6"/>
    <dgm:cxn modelId="{A6CE171D-547F-4FF9-A84B-D36331C19CED}" type="presParOf" srcId="{757C3AEA-6185-4286-9ACC-94D151602D55}" destId="{E5F0F757-E61A-4A6B-B0A1-AE7E9B059F1E}" srcOrd="1" destOrd="0" presId="urn:microsoft.com/office/officeart/2005/8/layout/vList6"/>
    <dgm:cxn modelId="{E6BA2486-B968-4AEA-8DB3-9758AF8ACDB2}" type="presParOf" srcId="{757C3AEA-6185-4286-9ACC-94D151602D55}" destId="{E0755D6F-8766-4940-85C6-5107FD99ACB9}" srcOrd="2" destOrd="0" presId="urn:microsoft.com/office/officeart/2005/8/layout/vList6"/>
    <dgm:cxn modelId="{080B1A02-BC7B-4204-B82F-C29F27EA50C5}" type="presParOf" srcId="{E0755D6F-8766-4940-85C6-5107FD99ACB9}" destId="{8B1633CA-E27B-4F03-BB99-6AE8680B72A8}" srcOrd="0" destOrd="0" presId="urn:microsoft.com/office/officeart/2005/8/layout/vList6"/>
    <dgm:cxn modelId="{A0665519-AE8D-49C3-B5DF-CA55AEB66BA6}"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57,1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42,9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68,4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31,6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5DBA1250-D472-4CAF-AC71-6EBDF4FFBD46}" type="presOf" srcId="{95130689-8797-4530-A43B-1CE619A90982}" destId="{8D584D2F-9151-447D-A556-1979E367CE73}" srcOrd="0" destOrd="0" presId="urn:microsoft.com/office/officeart/2005/8/layout/vList6"/>
    <dgm:cxn modelId="{E6EB6FB1-10F8-4575-9A87-3900FE6D05CF}" type="presOf" srcId="{6D991028-3826-41D7-BD04-638FF229FDD1}" destId="{757C3AEA-6185-4286-9ACC-94D151602D55}"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1F44103A-C509-41B6-BEFA-079621C3D729}" type="presOf" srcId="{C252D7FE-0F90-4AF5-B62A-42C7F4F54056}" destId="{B8BF97A4-E5CE-4428-970A-D8D6185A6244}"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111FA93D-E4AB-47F1-9435-2AABDC720996}" type="presOf" srcId="{4FA88B67-44C5-4621-BECC-7A28764FFEDC}" destId="{B8BF97A4-E5CE-4428-970A-D8D6185A6244}" srcOrd="0" destOrd="1" presId="urn:microsoft.com/office/officeart/2005/8/layout/vList6"/>
    <dgm:cxn modelId="{2728C428-ACA6-4111-8269-E6497826021B}" type="presOf" srcId="{45BB260B-BF6A-419A-9121-99A33C874E74}" destId="{E7C588ED-4711-4903-9D9D-C2ADAFEDE196}"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F43A1CC9-4D19-4381-9394-A5B71D18FDF5}" type="presOf" srcId="{2A1D552F-DE61-4CFA-9E6D-C72E419F371E}" destId="{E7C588ED-4711-4903-9D9D-C2ADAFEDE196}"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AF2DB0C0-8693-4E89-93DB-94AB0D7DD28C}" type="presOf" srcId="{576D597F-5826-4235-A694-6C42C359E119}" destId="{8B1633CA-E27B-4F03-BB99-6AE8680B72A8}"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5369C451-6566-4072-9F42-2DA09EBA8865}" type="presParOf" srcId="{757C3AEA-6185-4286-9ACC-94D151602D55}" destId="{723DAD73-1C59-4FA2-9044-65AEA7762417}" srcOrd="0" destOrd="0" presId="urn:microsoft.com/office/officeart/2005/8/layout/vList6"/>
    <dgm:cxn modelId="{4DD7E72A-5167-49AC-AA50-92676987A034}" type="presParOf" srcId="{723DAD73-1C59-4FA2-9044-65AEA7762417}" destId="{8D584D2F-9151-447D-A556-1979E367CE73}" srcOrd="0" destOrd="0" presId="urn:microsoft.com/office/officeart/2005/8/layout/vList6"/>
    <dgm:cxn modelId="{95584626-B732-4228-8FD6-BC6D534B8F0D}" type="presParOf" srcId="{723DAD73-1C59-4FA2-9044-65AEA7762417}" destId="{E7C588ED-4711-4903-9D9D-C2ADAFEDE196}" srcOrd="1" destOrd="0" presId="urn:microsoft.com/office/officeart/2005/8/layout/vList6"/>
    <dgm:cxn modelId="{05F03D20-4A43-414E-B3A3-ED77BFD5FC2C}" type="presParOf" srcId="{757C3AEA-6185-4286-9ACC-94D151602D55}" destId="{E5F0F757-E61A-4A6B-B0A1-AE7E9B059F1E}" srcOrd="1" destOrd="0" presId="urn:microsoft.com/office/officeart/2005/8/layout/vList6"/>
    <dgm:cxn modelId="{979FD063-F3D7-4842-889E-3CA7C19D218B}" type="presParOf" srcId="{757C3AEA-6185-4286-9ACC-94D151602D55}" destId="{E0755D6F-8766-4940-85C6-5107FD99ACB9}" srcOrd="2" destOrd="0" presId="urn:microsoft.com/office/officeart/2005/8/layout/vList6"/>
    <dgm:cxn modelId="{2D76D89D-5D4D-497E-912F-3CA90D9E58E5}" type="presParOf" srcId="{E0755D6F-8766-4940-85C6-5107FD99ACB9}" destId="{8B1633CA-E27B-4F03-BB99-6AE8680B72A8}" srcOrd="0" destOrd="0" presId="urn:microsoft.com/office/officeart/2005/8/layout/vList6"/>
    <dgm:cxn modelId="{AB3A2C5A-6A3D-4A10-935E-85DC2E62F619}"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61,2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38,8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78,9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21,1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2DC74F75-C6D9-4C21-B351-D8F5B1DD5BFE}" type="presOf" srcId="{C252D7FE-0F90-4AF5-B62A-42C7F4F54056}" destId="{B8BF97A4-E5CE-4428-970A-D8D6185A6244}"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E068645F-C7A1-4D5D-A404-BB1CDC0048CC}" type="presOf" srcId="{4FA88B67-44C5-4621-BECC-7A28764FFEDC}" destId="{B8BF97A4-E5CE-4428-970A-D8D6185A6244}" srcOrd="0" destOrd="1" presId="urn:microsoft.com/office/officeart/2005/8/layout/vList6"/>
    <dgm:cxn modelId="{5C445FCE-F28C-49F2-A3C9-83C35A0647B7}" type="presOf" srcId="{576D597F-5826-4235-A694-6C42C359E119}" destId="{8B1633CA-E27B-4F03-BB99-6AE8680B72A8}" srcOrd="0" destOrd="0" presId="urn:microsoft.com/office/officeart/2005/8/layout/vList6"/>
    <dgm:cxn modelId="{2F144C2D-FF49-43BF-A9A0-730F1F2D96E1}" type="presOf" srcId="{45BB260B-BF6A-419A-9121-99A33C874E74}" destId="{E7C588ED-4711-4903-9D9D-C2ADAFEDE196}" srcOrd="0" destOrd="0" presId="urn:microsoft.com/office/officeart/2005/8/layout/vList6"/>
    <dgm:cxn modelId="{FAA46BD3-467A-4361-9CC8-8F2B8065CC06}" type="presOf" srcId="{2A1D552F-DE61-4CFA-9E6D-C72E419F371E}" destId="{E7C588ED-4711-4903-9D9D-C2ADAFEDE196}" srcOrd="0" destOrd="1" presId="urn:microsoft.com/office/officeart/2005/8/layout/vList6"/>
    <dgm:cxn modelId="{7296CCEB-4F31-4695-B015-BB5A320E686C}" type="presOf" srcId="{6D991028-3826-41D7-BD04-638FF229FDD1}" destId="{757C3AEA-6185-4286-9ACC-94D151602D55}"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273F07EF-F1EB-4BDA-AB10-FACB3404E4A1}" type="presOf" srcId="{95130689-8797-4530-A43B-1CE619A90982}" destId="{8D584D2F-9151-447D-A556-1979E367CE73}"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16570047-D164-4E04-867B-5D66EB00B3F9}" type="presParOf" srcId="{757C3AEA-6185-4286-9ACC-94D151602D55}" destId="{723DAD73-1C59-4FA2-9044-65AEA7762417}" srcOrd="0" destOrd="0" presId="urn:microsoft.com/office/officeart/2005/8/layout/vList6"/>
    <dgm:cxn modelId="{F78A1CD4-8CF1-4577-B66E-44E0DE0A1C8F}" type="presParOf" srcId="{723DAD73-1C59-4FA2-9044-65AEA7762417}" destId="{8D584D2F-9151-447D-A556-1979E367CE73}" srcOrd="0" destOrd="0" presId="urn:microsoft.com/office/officeart/2005/8/layout/vList6"/>
    <dgm:cxn modelId="{1B5E8D68-8BEF-49B3-B922-6AA85A86AB34}" type="presParOf" srcId="{723DAD73-1C59-4FA2-9044-65AEA7762417}" destId="{E7C588ED-4711-4903-9D9D-C2ADAFEDE196}" srcOrd="1" destOrd="0" presId="urn:microsoft.com/office/officeart/2005/8/layout/vList6"/>
    <dgm:cxn modelId="{6E91170B-AA00-4DEF-A8AD-9385AD47DA94}" type="presParOf" srcId="{757C3AEA-6185-4286-9ACC-94D151602D55}" destId="{E5F0F757-E61A-4A6B-B0A1-AE7E9B059F1E}" srcOrd="1" destOrd="0" presId="urn:microsoft.com/office/officeart/2005/8/layout/vList6"/>
    <dgm:cxn modelId="{228633D3-918A-48D7-AB71-DFD0A07069A0}" type="presParOf" srcId="{757C3AEA-6185-4286-9ACC-94D151602D55}" destId="{E0755D6F-8766-4940-85C6-5107FD99ACB9}" srcOrd="2" destOrd="0" presId="urn:microsoft.com/office/officeart/2005/8/layout/vList6"/>
    <dgm:cxn modelId="{90BA2749-1B84-4884-AC30-F4E92BF24BE4}" type="presParOf" srcId="{E0755D6F-8766-4940-85C6-5107FD99ACB9}" destId="{8B1633CA-E27B-4F03-BB99-6AE8680B72A8}" srcOrd="0" destOrd="0" presId="urn:microsoft.com/office/officeart/2005/8/layout/vList6"/>
    <dgm:cxn modelId="{70D1D962-1957-49CC-AA34-82FEB0B1F3A3}"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42,9</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42,9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73,7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26,3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14,3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1229">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35EEF842-4570-4038-A454-7BFF92F6DF94}" type="presOf" srcId="{45BB260B-BF6A-419A-9121-99A33C874E74}" destId="{E7C588ED-4711-4903-9D9D-C2ADAFEDE196}" srcOrd="0" destOrd="0" presId="urn:microsoft.com/office/officeart/2005/8/layout/vList6"/>
    <dgm:cxn modelId="{447CA5B1-8C61-493A-A455-0E3F03176B23}" type="presOf" srcId="{576D597F-5826-4235-A694-6C42C359E119}" destId="{8B1633CA-E27B-4F03-BB99-6AE8680B72A8}"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7EFBC348-8085-45F4-8E72-479DB9E7F6B4}" type="presOf" srcId="{4FA88B67-44C5-4621-BECC-7A28764FFEDC}" destId="{B8BF97A4-E5CE-4428-970A-D8D6185A6244}"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9464F99D-8E8B-4758-A332-28B856D3F088}" type="presOf" srcId="{95130689-8797-4530-A43B-1CE619A90982}" destId="{8D584D2F-9151-447D-A556-1979E367CE73}" srcOrd="0" destOrd="0" presId="urn:microsoft.com/office/officeart/2005/8/layout/vList6"/>
    <dgm:cxn modelId="{11A982E6-E885-42C8-A4EA-4A17449C215C}" type="presOf" srcId="{C252D7FE-0F90-4AF5-B62A-42C7F4F54056}" destId="{B8BF97A4-E5CE-4428-970A-D8D6185A6244}" srcOrd="0" destOrd="0" presId="urn:microsoft.com/office/officeart/2005/8/layout/vList6"/>
    <dgm:cxn modelId="{D5F8D235-4C6F-4D43-AE41-0E9321FDC19D}" type="presOf" srcId="{2A1D552F-DE61-4CFA-9E6D-C72E419F371E}" destId="{E7C588ED-4711-4903-9D9D-C2ADAFEDE196}" srcOrd="0" destOrd="1"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BFFA4EFC-2076-4C6F-AA77-04D26286B4D7}" type="presOf" srcId="{DB4110B8-AD00-4412-B7B4-9E041566AAA7}" destId="{E7C588ED-4711-4903-9D9D-C2ADAFEDE196}" srcOrd="0" destOrd="2" presId="urn:microsoft.com/office/officeart/2005/8/layout/vList6"/>
    <dgm:cxn modelId="{91EE0A36-EFCB-4785-9512-716D3C3FF50A}" type="presOf" srcId="{6D991028-3826-41D7-BD04-638FF229FDD1}" destId="{757C3AEA-6185-4286-9ACC-94D151602D55}" srcOrd="0" destOrd="0" presId="urn:microsoft.com/office/officeart/2005/8/layout/vList6"/>
    <dgm:cxn modelId="{23219C09-167B-47EC-A563-B03AFC1518A7}" type="presParOf" srcId="{757C3AEA-6185-4286-9ACC-94D151602D55}" destId="{723DAD73-1C59-4FA2-9044-65AEA7762417}" srcOrd="0" destOrd="0" presId="urn:microsoft.com/office/officeart/2005/8/layout/vList6"/>
    <dgm:cxn modelId="{7C0DE18B-1648-418F-8327-2D9B655DD4D6}" type="presParOf" srcId="{723DAD73-1C59-4FA2-9044-65AEA7762417}" destId="{8D584D2F-9151-447D-A556-1979E367CE73}" srcOrd="0" destOrd="0" presId="urn:microsoft.com/office/officeart/2005/8/layout/vList6"/>
    <dgm:cxn modelId="{F05CA0E7-E380-4C9F-B2D4-6451DD2AF5E6}" type="presParOf" srcId="{723DAD73-1C59-4FA2-9044-65AEA7762417}" destId="{E7C588ED-4711-4903-9D9D-C2ADAFEDE196}" srcOrd="1" destOrd="0" presId="urn:microsoft.com/office/officeart/2005/8/layout/vList6"/>
    <dgm:cxn modelId="{F9C79255-D308-4D99-A5AE-E220FD892472}" type="presParOf" srcId="{757C3AEA-6185-4286-9ACC-94D151602D55}" destId="{E5F0F757-E61A-4A6B-B0A1-AE7E9B059F1E}" srcOrd="1" destOrd="0" presId="urn:microsoft.com/office/officeart/2005/8/layout/vList6"/>
    <dgm:cxn modelId="{317D7E6E-4DA4-499C-8BC2-D2ED016FD20C}" type="presParOf" srcId="{757C3AEA-6185-4286-9ACC-94D151602D55}" destId="{E0755D6F-8766-4940-85C6-5107FD99ACB9}" srcOrd="2" destOrd="0" presId="urn:microsoft.com/office/officeart/2005/8/layout/vList6"/>
    <dgm:cxn modelId="{64F48CC0-7F28-4097-B17A-D6F3CF53E773}" type="presParOf" srcId="{E0755D6F-8766-4940-85C6-5107FD99ACB9}" destId="{8B1633CA-E27B-4F03-BB99-6AE8680B72A8}" srcOrd="0" destOrd="0" presId="urn:microsoft.com/office/officeart/2005/8/layout/vList6"/>
    <dgm:cxn modelId="{D0ADFCB3-57E5-4A95-B3DF-C26699D3C047}"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22,4</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65,3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52,6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47,4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12,2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1229">
        <dgm:presLayoutVars>
          <dgm:bulletEnabled val="1"/>
        </dgm:presLayoutVars>
      </dgm:prSet>
      <dgm:spPr/>
      <dgm:t>
        <a:bodyPr/>
        <a:lstStyle/>
        <a:p>
          <a:endParaRPr lang="lt-LT"/>
        </a:p>
      </dgm:t>
    </dgm:pt>
  </dgm:ptLst>
  <dgm:cxnLst>
    <dgm:cxn modelId="{A18E6EA0-4E59-4FB3-B70D-75E704CA22A9}" type="presOf" srcId="{2A1D552F-DE61-4CFA-9E6D-C72E419F371E}" destId="{E7C588ED-4711-4903-9D9D-C2ADAFEDE196}"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1125AA6F-A334-4095-A890-A8E1EBFC0319}" srcId="{576D597F-5826-4235-A694-6C42C359E119}" destId="{4FA88B67-44C5-4621-BECC-7A28764FFEDC}" srcOrd="1" destOrd="0" parTransId="{7ABEE9D7-24B8-4CE3-AA64-435EB10CE6DE}" sibTransId="{796C1FF8-33D0-4311-86D2-E748F0CC1831}"/>
    <dgm:cxn modelId="{5EB2EA9C-CB18-4B92-9988-9B9FDC9CB46B}" srcId="{95130689-8797-4530-A43B-1CE619A90982}" destId="{DB4110B8-AD00-4412-B7B4-9E041566AAA7}" srcOrd="2" destOrd="0" parTransId="{4F86AB53-EF0A-4258-98CC-5E57C42CECAB}" sibTransId="{58A9FB20-329E-4ACA-AC08-9100C669173F}"/>
    <dgm:cxn modelId="{0291A9B4-09A0-49F3-A889-3D2D03B17B0A}" type="presOf" srcId="{C252D7FE-0F90-4AF5-B62A-42C7F4F54056}" destId="{B8BF97A4-E5CE-4428-970A-D8D6185A6244}" srcOrd="0" destOrd="0" presId="urn:microsoft.com/office/officeart/2005/8/layout/vList6"/>
    <dgm:cxn modelId="{09E87CFA-78EE-456E-ADBA-150AC894F14C}" type="presOf" srcId="{95130689-8797-4530-A43B-1CE619A90982}" destId="{8D584D2F-9151-447D-A556-1979E367CE73}" srcOrd="0" destOrd="0" presId="urn:microsoft.com/office/officeart/2005/8/layout/vList6"/>
    <dgm:cxn modelId="{39268FCD-FE0D-4579-A3C3-30BFAC3513F6}" type="presOf" srcId="{6D991028-3826-41D7-BD04-638FF229FDD1}" destId="{757C3AEA-6185-4286-9ACC-94D151602D55}"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38B50F69-28B3-45FC-A37A-57DA9C44A825}" srcId="{6D991028-3826-41D7-BD04-638FF229FDD1}" destId="{576D597F-5826-4235-A694-6C42C359E119}" srcOrd="1" destOrd="0" parTransId="{07F9D0B2-0492-4081-B538-D15930884AB2}" sibTransId="{0034A0D8-9F0B-400A-8D4C-70B7F987624A}"/>
    <dgm:cxn modelId="{74A610F2-870A-4A3F-8B02-BB382AF44E3C}" srcId="{95130689-8797-4530-A43B-1CE619A90982}" destId="{2A1D552F-DE61-4CFA-9E6D-C72E419F371E}" srcOrd="1" destOrd="0" parTransId="{03B4B43A-18B6-4F39-980C-2CDD579419F1}" sibTransId="{3D02B97F-47C5-4131-9D4A-51ADA460B2C1}"/>
    <dgm:cxn modelId="{E387AD13-B1F4-4112-9E7E-657B8A0871B1}" type="presOf" srcId="{DB4110B8-AD00-4412-B7B4-9E041566AAA7}" destId="{E7C588ED-4711-4903-9D9D-C2ADAFEDE196}" srcOrd="0" destOrd="2" presId="urn:microsoft.com/office/officeart/2005/8/layout/vList6"/>
    <dgm:cxn modelId="{215FFB63-5514-48C5-8D0A-C7A1DE94F8D0}" type="presOf" srcId="{576D597F-5826-4235-A694-6C42C359E119}" destId="{8B1633CA-E27B-4F03-BB99-6AE8680B72A8}" srcOrd="0" destOrd="0" presId="urn:microsoft.com/office/officeart/2005/8/layout/vList6"/>
    <dgm:cxn modelId="{5470B8CF-D4A9-4F1F-8390-27ED16501199}" type="presOf" srcId="{45BB260B-BF6A-419A-9121-99A33C874E74}" destId="{E7C588ED-4711-4903-9D9D-C2ADAFEDE196}" srcOrd="0" destOrd="0" presId="urn:microsoft.com/office/officeart/2005/8/layout/vList6"/>
    <dgm:cxn modelId="{88B9993A-2516-4F2D-9267-CEBA183472B0}" type="presOf" srcId="{4FA88B67-44C5-4621-BECC-7A28764FFEDC}" destId="{B8BF97A4-E5CE-4428-970A-D8D6185A6244}" srcOrd="0" destOrd="1"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E213B3B7-0215-4A93-989E-FC050A5E23F3}" type="presParOf" srcId="{757C3AEA-6185-4286-9ACC-94D151602D55}" destId="{723DAD73-1C59-4FA2-9044-65AEA7762417}" srcOrd="0" destOrd="0" presId="urn:microsoft.com/office/officeart/2005/8/layout/vList6"/>
    <dgm:cxn modelId="{C20C657C-763B-4390-BCE6-521D9A67A77A}" type="presParOf" srcId="{723DAD73-1C59-4FA2-9044-65AEA7762417}" destId="{8D584D2F-9151-447D-A556-1979E367CE73}" srcOrd="0" destOrd="0" presId="urn:microsoft.com/office/officeart/2005/8/layout/vList6"/>
    <dgm:cxn modelId="{5BEC3DDC-A2A2-474C-8825-BEE85D415322}" type="presParOf" srcId="{723DAD73-1C59-4FA2-9044-65AEA7762417}" destId="{E7C588ED-4711-4903-9D9D-C2ADAFEDE196}" srcOrd="1" destOrd="0" presId="urn:microsoft.com/office/officeart/2005/8/layout/vList6"/>
    <dgm:cxn modelId="{8F039B79-4672-485C-8AB1-F8C674FF28AA}" type="presParOf" srcId="{757C3AEA-6185-4286-9ACC-94D151602D55}" destId="{E5F0F757-E61A-4A6B-B0A1-AE7E9B059F1E}" srcOrd="1" destOrd="0" presId="urn:microsoft.com/office/officeart/2005/8/layout/vList6"/>
    <dgm:cxn modelId="{1C1A48EC-B55C-4726-8898-7B5985D9A5D9}" type="presParOf" srcId="{757C3AEA-6185-4286-9ACC-94D151602D55}" destId="{E0755D6F-8766-4940-85C6-5107FD99ACB9}" srcOrd="2" destOrd="0" presId="urn:microsoft.com/office/officeart/2005/8/layout/vList6"/>
    <dgm:cxn modelId="{47599F07-F66C-495C-8B68-6B1EAD47B648}" type="presParOf" srcId="{E0755D6F-8766-4940-85C6-5107FD99ACB9}" destId="{8B1633CA-E27B-4F03-BB99-6AE8680B72A8}" srcOrd="0" destOrd="0" presId="urn:microsoft.com/office/officeart/2005/8/layout/vList6"/>
    <dgm:cxn modelId="{9023AEA3-CF44-442B-8AEA-89810BDAC7FD}"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77,6</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18,4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1229">
        <dgm:presLayoutVars>
          <dgm:bulletEnabled val="1"/>
        </dgm:presLayoutVars>
      </dgm:prSet>
      <dgm:spPr/>
      <dgm:t>
        <a:bodyPr/>
        <a:lstStyle/>
        <a:p>
          <a:endParaRPr lang="lt-LT"/>
        </a:p>
      </dgm:t>
    </dgm:pt>
  </dgm:ptLst>
  <dgm:cxnLst>
    <dgm:cxn modelId="{2B559050-D99B-4331-8AF1-7836B16B9FF5}" type="presOf" srcId="{95130689-8797-4530-A43B-1CE619A90982}" destId="{8D584D2F-9151-447D-A556-1979E367CE73}" srcOrd="0" destOrd="0" presId="urn:microsoft.com/office/officeart/2005/8/layout/vList6"/>
    <dgm:cxn modelId="{69335E61-4AAE-4CAA-AE0C-5B3F24B5CC4D}" type="presOf" srcId="{45BB260B-BF6A-419A-9121-99A33C874E74}" destId="{E7C588ED-4711-4903-9D9D-C2ADAFEDE196}"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4D022831-3908-45C6-B862-3E57991CA3C6}" type="presOf" srcId="{576D597F-5826-4235-A694-6C42C359E119}" destId="{8B1633CA-E27B-4F03-BB99-6AE8680B72A8}"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573BF308-BEF0-4D27-94AD-DE20B11476E8}" type="presOf" srcId="{DB4110B8-AD00-4412-B7B4-9E041566AAA7}" destId="{E7C588ED-4711-4903-9D9D-C2ADAFEDE196}" srcOrd="0" destOrd="2"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0C40CEB1-F80A-4E13-BF1E-989B59C94AB9}" type="presOf" srcId="{C252D7FE-0F90-4AF5-B62A-42C7F4F54056}" destId="{B8BF97A4-E5CE-4428-970A-D8D6185A6244}"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82158F35-472C-4AF9-A706-56B4BA647BC3}" type="presOf" srcId="{6D991028-3826-41D7-BD04-638FF229FDD1}" destId="{757C3AEA-6185-4286-9ACC-94D151602D55}" srcOrd="0" destOrd="0" presId="urn:microsoft.com/office/officeart/2005/8/layout/vList6"/>
    <dgm:cxn modelId="{63EE91CB-61B3-434F-98B2-968AEBFC1E29}" type="presOf" srcId="{4FA88B67-44C5-4621-BECC-7A28764FFEDC}" destId="{B8BF97A4-E5CE-4428-970A-D8D6185A6244}"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5BB016BF-EADF-4A40-9A52-2F41D3F93383}" type="presOf" srcId="{2A1D552F-DE61-4CFA-9E6D-C72E419F371E}" destId="{E7C588ED-4711-4903-9D9D-C2ADAFEDE196}" srcOrd="0" destOrd="1"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5D46D43E-F886-4AE2-89F3-ADBE32F5C996}" type="presParOf" srcId="{757C3AEA-6185-4286-9ACC-94D151602D55}" destId="{723DAD73-1C59-4FA2-9044-65AEA7762417}" srcOrd="0" destOrd="0" presId="urn:microsoft.com/office/officeart/2005/8/layout/vList6"/>
    <dgm:cxn modelId="{99A4EB53-C27D-409E-8196-005938D8719E}" type="presParOf" srcId="{723DAD73-1C59-4FA2-9044-65AEA7762417}" destId="{8D584D2F-9151-447D-A556-1979E367CE73}" srcOrd="0" destOrd="0" presId="urn:microsoft.com/office/officeart/2005/8/layout/vList6"/>
    <dgm:cxn modelId="{38CA1EFD-EFBC-4D57-BC38-A10F53BEE8D9}" type="presParOf" srcId="{723DAD73-1C59-4FA2-9044-65AEA7762417}" destId="{E7C588ED-4711-4903-9D9D-C2ADAFEDE196}" srcOrd="1" destOrd="0" presId="urn:microsoft.com/office/officeart/2005/8/layout/vList6"/>
    <dgm:cxn modelId="{F199E995-58ED-4FE1-8125-098FF746A897}" type="presParOf" srcId="{757C3AEA-6185-4286-9ACC-94D151602D55}" destId="{E5F0F757-E61A-4A6B-B0A1-AE7E9B059F1E}" srcOrd="1" destOrd="0" presId="urn:microsoft.com/office/officeart/2005/8/layout/vList6"/>
    <dgm:cxn modelId="{D14A75C6-3FB4-4397-A714-DF360B43CC5E}" type="presParOf" srcId="{757C3AEA-6185-4286-9ACC-94D151602D55}" destId="{E0755D6F-8766-4940-85C6-5107FD99ACB9}" srcOrd="2" destOrd="0" presId="urn:microsoft.com/office/officeart/2005/8/layout/vList6"/>
    <dgm:cxn modelId="{02E90EBB-21DA-472E-BFDA-5D090D1D3A17}" type="presParOf" srcId="{E0755D6F-8766-4940-85C6-5107FD99ACB9}" destId="{8B1633CA-E27B-4F03-BB99-6AE8680B72A8}" srcOrd="0" destOrd="0" presId="urn:microsoft.com/office/officeart/2005/8/layout/vList6"/>
    <dgm:cxn modelId="{EBEA96E1-63BB-4BB7-9CC6-E06EE1B0A61B}"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65,3</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32,7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1229">
        <dgm:presLayoutVars>
          <dgm:bulletEnabled val="1"/>
        </dgm:presLayoutVars>
      </dgm:prSet>
      <dgm:spPr/>
      <dgm:t>
        <a:bodyPr/>
        <a:lstStyle/>
        <a:p>
          <a:endParaRPr lang="lt-LT"/>
        </a:p>
      </dgm:t>
    </dgm:pt>
  </dgm:ptLst>
  <dgm:cxnLst>
    <dgm:cxn modelId="{20C7996F-29D3-4679-937E-E0AD6C08389D}" type="presOf" srcId="{4FA88B67-44C5-4621-BECC-7A28764FFEDC}" destId="{B8BF97A4-E5CE-4428-970A-D8D6185A6244}" srcOrd="0" destOrd="1" presId="urn:microsoft.com/office/officeart/2005/8/layout/vList6"/>
    <dgm:cxn modelId="{AA22C950-E0FC-4C3E-B867-CD68439AA0A4}" type="presOf" srcId="{C252D7FE-0F90-4AF5-B62A-42C7F4F54056}" destId="{B8BF97A4-E5CE-4428-970A-D8D6185A6244}"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26284824-DAD2-49DE-B243-733293097330}" type="presOf" srcId="{2A1D552F-DE61-4CFA-9E6D-C72E419F371E}" destId="{E7C588ED-4711-4903-9D9D-C2ADAFEDE196}" srcOrd="0" destOrd="1"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B274F222-6E99-4A84-852C-824B1FAA4011}" type="presOf" srcId="{DB4110B8-AD00-4412-B7B4-9E041566AAA7}" destId="{E7C588ED-4711-4903-9D9D-C2ADAFEDE196}" srcOrd="0" destOrd="2"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578B029F-7804-49CE-9861-6C3BAA7DC6E8}" type="presOf" srcId="{45BB260B-BF6A-419A-9121-99A33C874E74}" destId="{E7C588ED-4711-4903-9D9D-C2ADAFEDE196}" srcOrd="0" destOrd="0" presId="urn:microsoft.com/office/officeart/2005/8/layout/vList6"/>
    <dgm:cxn modelId="{CF0DA0B9-6E2F-4569-85FB-0A6EFC10209B}" type="presOf" srcId="{576D597F-5826-4235-A694-6C42C359E119}" destId="{8B1633CA-E27B-4F03-BB99-6AE8680B72A8}" srcOrd="0" destOrd="0" presId="urn:microsoft.com/office/officeart/2005/8/layout/vList6"/>
    <dgm:cxn modelId="{A6BC25A0-C76D-4907-AC51-5418E028B9B9}" type="presOf" srcId="{95130689-8797-4530-A43B-1CE619A90982}" destId="{8D584D2F-9151-447D-A556-1979E367CE73}"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1125AA6F-A334-4095-A890-A8E1EBFC0319}" srcId="{576D597F-5826-4235-A694-6C42C359E119}" destId="{4FA88B67-44C5-4621-BECC-7A28764FFEDC}" srcOrd="1" destOrd="0" parTransId="{7ABEE9D7-24B8-4CE3-AA64-435EB10CE6DE}" sibTransId="{796C1FF8-33D0-4311-86D2-E748F0CC1831}"/>
    <dgm:cxn modelId="{CF6E170E-C1F4-4F48-977C-7927C28462D7}" type="presOf" srcId="{6D991028-3826-41D7-BD04-638FF229FDD1}" destId="{757C3AEA-6185-4286-9ACC-94D151602D55}" srcOrd="0" destOrd="0" presId="urn:microsoft.com/office/officeart/2005/8/layout/vList6"/>
    <dgm:cxn modelId="{CA53F23D-8A68-45A3-AF2E-D2DF21B66AAF}" type="presParOf" srcId="{757C3AEA-6185-4286-9ACC-94D151602D55}" destId="{723DAD73-1C59-4FA2-9044-65AEA7762417}" srcOrd="0" destOrd="0" presId="urn:microsoft.com/office/officeart/2005/8/layout/vList6"/>
    <dgm:cxn modelId="{7A606AE4-B1F8-4BA1-A854-24EC59849288}" type="presParOf" srcId="{723DAD73-1C59-4FA2-9044-65AEA7762417}" destId="{8D584D2F-9151-447D-A556-1979E367CE73}" srcOrd="0" destOrd="0" presId="urn:microsoft.com/office/officeart/2005/8/layout/vList6"/>
    <dgm:cxn modelId="{C7EA4662-4219-4E3E-AEAA-3D7F848A9923}" type="presParOf" srcId="{723DAD73-1C59-4FA2-9044-65AEA7762417}" destId="{E7C588ED-4711-4903-9D9D-C2ADAFEDE196}" srcOrd="1" destOrd="0" presId="urn:microsoft.com/office/officeart/2005/8/layout/vList6"/>
    <dgm:cxn modelId="{79EFEDB8-B186-4572-99DE-06CACDE9A05B}" type="presParOf" srcId="{757C3AEA-6185-4286-9ACC-94D151602D55}" destId="{E5F0F757-E61A-4A6B-B0A1-AE7E9B059F1E}" srcOrd="1" destOrd="0" presId="urn:microsoft.com/office/officeart/2005/8/layout/vList6"/>
    <dgm:cxn modelId="{E003E039-B661-408B-8F95-141CAB866B87}" type="presParOf" srcId="{757C3AEA-6185-4286-9ACC-94D151602D55}" destId="{E0755D6F-8766-4940-85C6-5107FD99ACB9}" srcOrd="2" destOrd="0" presId="urn:microsoft.com/office/officeart/2005/8/layout/vList6"/>
    <dgm:cxn modelId="{BB364528-71F5-41E7-8009-FFF55893F9AC}" type="presParOf" srcId="{E0755D6F-8766-4940-85C6-5107FD99ACB9}" destId="{8B1633CA-E27B-4F03-BB99-6AE8680B72A8}" srcOrd="0" destOrd="0" presId="urn:microsoft.com/office/officeart/2005/8/layout/vList6"/>
    <dgm:cxn modelId="{2A5A96B4-E43F-43FC-B0B5-561AB7369185}"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36,7</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61,2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68,4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31,6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rPr>
            <a:t>2</a:t>
          </a:r>
          <a:r>
            <a:rPr lang="lt-LT" sz="2800" b="0" dirty="0" smtClean="0">
              <a:latin typeface="Roboto Condensed" panose="020B0604020202020204" charset="0"/>
              <a:ea typeface="Roboto Condensed" panose="020B0604020202020204" charset="0"/>
              <a:sym typeface="Symbol"/>
            </a:rPr>
            <a:t>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09E1C1F6-9412-4F13-86F9-00C7E3D00BBA}" type="presOf" srcId="{2A1D552F-DE61-4CFA-9E6D-C72E419F371E}" destId="{E7C588ED-4711-4903-9D9D-C2ADAFEDE196}" srcOrd="0" destOrd="1" presId="urn:microsoft.com/office/officeart/2005/8/layout/vList6"/>
    <dgm:cxn modelId="{7603CE0B-610A-4A33-AD1E-382049ACF47F}" type="presOf" srcId="{6D991028-3826-41D7-BD04-638FF229FDD1}" destId="{757C3AEA-6185-4286-9ACC-94D151602D55}" srcOrd="0" destOrd="0" presId="urn:microsoft.com/office/officeart/2005/8/layout/vList6"/>
    <dgm:cxn modelId="{6721AF63-C5BB-4BEE-9115-49518D4FE5C5}" type="presOf" srcId="{576D597F-5826-4235-A694-6C42C359E119}" destId="{8B1633CA-E27B-4F03-BB99-6AE8680B72A8}"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D16D4CE9-EEC9-4220-9D93-F83CC510A384}" type="presOf" srcId="{45BB260B-BF6A-419A-9121-99A33C874E74}" destId="{E7C588ED-4711-4903-9D9D-C2ADAFEDE196}"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29E33B45-C8BA-4B02-998B-D08D98BC4748}" type="presOf" srcId="{95130689-8797-4530-A43B-1CE619A90982}" destId="{8D584D2F-9151-447D-A556-1979E367CE73}" srcOrd="0" destOrd="0" presId="urn:microsoft.com/office/officeart/2005/8/layout/vList6"/>
    <dgm:cxn modelId="{C08B4FAA-D27A-4B60-9330-DB3396A79377}" type="presOf" srcId="{4FA88B67-44C5-4621-BECC-7A28764FFEDC}" destId="{B8BF97A4-E5CE-4428-970A-D8D6185A6244}" srcOrd="0" destOrd="1" presId="urn:microsoft.com/office/officeart/2005/8/layout/vList6"/>
    <dgm:cxn modelId="{26BC4B1C-3065-4E61-8856-AB7894E9C568}" type="presOf" srcId="{DB4110B8-AD00-4412-B7B4-9E041566AAA7}" destId="{E7C588ED-4711-4903-9D9D-C2ADAFEDE196}" srcOrd="0" destOrd="2" presId="urn:microsoft.com/office/officeart/2005/8/layout/vList6"/>
    <dgm:cxn modelId="{B04B0977-07F2-4795-BFCF-D43BB5375DA9}" type="presOf" srcId="{C252D7FE-0F90-4AF5-B62A-42C7F4F54056}" destId="{B8BF97A4-E5CE-4428-970A-D8D6185A6244}"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1125AA6F-A334-4095-A890-A8E1EBFC0319}" srcId="{576D597F-5826-4235-A694-6C42C359E119}" destId="{4FA88B67-44C5-4621-BECC-7A28764FFEDC}" srcOrd="1" destOrd="0" parTransId="{7ABEE9D7-24B8-4CE3-AA64-435EB10CE6DE}" sibTransId="{796C1FF8-33D0-4311-86D2-E748F0CC1831}"/>
    <dgm:cxn modelId="{86CE6F35-493C-4413-A836-E90C06DEA11B}" type="presParOf" srcId="{757C3AEA-6185-4286-9ACC-94D151602D55}" destId="{723DAD73-1C59-4FA2-9044-65AEA7762417}" srcOrd="0" destOrd="0" presId="urn:microsoft.com/office/officeart/2005/8/layout/vList6"/>
    <dgm:cxn modelId="{B7896B40-4BED-4203-A747-53AD5C9257C1}" type="presParOf" srcId="{723DAD73-1C59-4FA2-9044-65AEA7762417}" destId="{8D584D2F-9151-447D-A556-1979E367CE73}" srcOrd="0" destOrd="0" presId="urn:microsoft.com/office/officeart/2005/8/layout/vList6"/>
    <dgm:cxn modelId="{8E7FB53E-8214-4208-A6CE-E5EAF7E28655}" type="presParOf" srcId="{723DAD73-1C59-4FA2-9044-65AEA7762417}" destId="{E7C588ED-4711-4903-9D9D-C2ADAFEDE196}" srcOrd="1" destOrd="0" presId="urn:microsoft.com/office/officeart/2005/8/layout/vList6"/>
    <dgm:cxn modelId="{D7EA6E18-B383-4BCB-B783-5044C7349825}" type="presParOf" srcId="{757C3AEA-6185-4286-9ACC-94D151602D55}" destId="{E5F0F757-E61A-4A6B-B0A1-AE7E9B059F1E}" srcOrd="1" destOrd="0" presId="urn:microsoft.com/office/officeart/2005/8/layout/vList6"/>
    <dgm:cxn modelId="{23A5610F-0289-406A-8C92-4742C4E7C0D7}" type="presParOf" srcId="{757C3AEA-6185-4286-9ACC-94D151602D55}" destId="{E0755D6F-8766-4940-85C6-5107FD99ACB9}" srcOrd="2" destOrd="0" presId="urn:microsoft.com/office/officeart/2005/8/layout/vList6"/>
    <dgm:cxn modelId="{D454D5A2-6117-4062-A58E-FC54F1AC2479}" type="presParOf" srcId="{E0755D6F-8766-4940-85C6-5107FD99ACB9}" destId="{8B1633CA-E27B-4F03-BB99-6AE8680B72A8}" srcOrd="0" destOrd="0" presId="urn:microsoft.com/office/officeart/2005/8/layout/vList6"/>
    <dgm:cxn modelId="{F5C90DDF-3AA8-47C5-A897-2DE899F1059F}"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51</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46,9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63,2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36,8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1229">
        <dgm:presLayoutVars>
          <dgm:bulletEnabled val="1"/>
        </dgm:presLayoutVars>
      </dgm:prSet>
      <dgm:spPr/>
      <dgm:t>
        <a:bodyPr/>
        <a:lstStyle/>
        <a:p>
          <a:endParaRPr lang="lt-LT"/>
        </a:p>
      </dgm:t>
    </dgm:pt>
  </dgm:ptLst>
  <dgm:cxnLst>
    <dgm:cxn modelId="{74A610F2-870A-4A3F-8B02-BB382AF44E3C}" srcId="{95130689-8797-4530-A43B-1CE619A90982}" destId="{2A1D552F-DE61-4CFA-9E6D-C72E419F371E}" srcOrd="1" destOrd="0" parTransId="{03B4B43A-18B6-4F39-980C-2CDD579419F1}" sibTransId="{3D02B97F-47C5-4131-9D4A-51ADA460B2C1}"/>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D51825B8-337E-4D0B-B89C-A5C70AD5681E}" type="presOf" srcId="{C252D7FE-0F90-4AF5-B62A-42C7F4F54056}" destId="{B8BF97A4-E5CE-4428-970A-D8D6185A6244}" srcOrd="0" destOrd="0"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60414AD3-39D7-4075-A576-497627E78FD8}" type="presOf" srcId="{45BB260B-BF6A-419A-9121-99A33C874E74}" destId="{E7C588ED-4711-4903-9D9D-C2ADAFEDE196}" srcOrd="0" destOrd="0" presId="urn:microsoft.com/office/officeart/2005/8/layout/vList6"/>
    <dgm:cxn modelId="{E27D63C2-3C4A-49F7-AA54-BADD5AD99C23}" type="presOf" srcId="{95130689-8797-4530-A43B-1CE619A90982}" destId="{8D584D2F-9151-447D-A556-1979E367CE73}" srcOrd="0" destOrd="0" presId="urn:microsoft.com/office/officeart/2005/8/layout/vList6"/>
    <dgm:cxn modelId="{9F6F8B10-9CCA-4D20-9D38-F3A2098D7176}" type="presOf" srcId="{6D991028-3826-41D7-BD04-638FF229FDD1}" destId="{757C3AEA-6185-4286-9ACC-94D151602D55}" srcOrd="0" destOrd="0" presId="urn:microsoft.com/office/officeart/2005/8/layout/vList6"/>
    <dgm:cxn modelId="{0752DBBF-92C4-49AD-9231-C3A7E6400996}" type="presOf" srcId="{DB4110B8-AD00-4412-B7B4-9E041566AAA7}" destId="{E7C588ED-4711-4903-9D9D-C2ADAFEDE196}" srcOrd="0" destOrd="2" presId="urn:microsoft.com/office/officeart/2005/8/layout/vList6"/>
    <dgm:cxn modelId="{4CE8E18F-673B-4378-A043-0622237A5B44}" type="presOf" srcId="{2A1D552F-DE61-4CFA-9E6D-C72E419F371E}" destId="{E7C588ED-4711-4903-9D9D-C2ADAFEDE196}" srcOrd="0" destOrd="1"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D60EB4B9-7E6B-4AFB-960F-94FA028A7E96}" type="presOf" srcId="{4FA88B67-44C5-4621-BECC-7A28764FFEDC}" destId="{B8BF97A4-E5CE-4428-970A-D8D6185A6244}"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1125AA6F-A334-4095-A890-A8E1EBFC0319}" srcId="{576D597F-5826-4235-A694-6C42C359E119}" destId="{4FA88B67-44C5-4621-BECC-7A28764FFEDC}" srcOrd="1" destOrd="0" parTransId="{7ABEE9D7-24B8-4CE3-AA64-435EB10CE6DE}" sibTransId="{796C1FF8-33D0-4311-86D2-E748F0CC1831}"/>
    <dgm:cxn modelId="{BAE928A0-2530-479B-952A-8CB75EEAA24C}" type="presOf" srcId="{576D597F-5826-4235-A694-6C42C359E119}" destId="{8B1633CA-E27B-4F03-BB99-6AE8680B72A8}" srcOrd="0" destOrd="0" presId="urn:microsoft.com/office/officeart/2005/8/layout/vList6"/>
    <dgm:cxn modelId="{9CB08A62-040D-471F-9179-5DB04B09459A}" type="presParOf" srcId="{757C3AEA-6185-4286-9ACC-94D151602D55}" destId="{723DAD73-1C59-4FA2-9044-65AEA7762417}" srcOrd="0" destOrd="0" presId="urn:microsoft.com/office/officeart/2005/8/layout/vList6"/>
    <dgm:cxn modelId="{688644D3-2C61-4B3F-BAB7-B776E252FEE4}" type="presParOf" srcId="{723DAD73-1C59-4FA2-9044-65AEA7762417}" destId="{8D584D2F-9151-447D-A556-1979E367CE73}" srcOrd="0" destOrd="0" presId="urn:microsoft.com/office/officeart/2005/8/layout/vList6"/>
    <dgm:cxn modelId="{57FB6950-7A96-4BF6-A78F-FB6DCE97F8E7}" type="presParOf" srcId="{723DAD73-1C59-4FA2-9044-65AEA7762417}" destId="{E7C588ED-4711-4903-9D9D-C2ADAFEDE196}" srcOrd="1" destOrd="0" presId="urn:microsoft.com/office/officeart/2005/8/layout/vList6"/>
    <dgm:cxn modelId="{DF30AEF3-605E-45BD-A34A-D3FDA198A1B4}" type="presParOf" srcId="{757C3AEA-6185-4286-9ACC-94D151602D55}" destId="{E5F0F757-E61A-4A6B-B0A1-AE7E9B059F1E}" srcOrd="1" destOrd="0" presId="urn:microsoft.com/office/officeart/2005/8/layout/vList6"/>
    <dgm:cxn modelId="{59992367-9DA0-496F-9D6F-FD1E1490F324}" type="presParOf" srcId="{757C3AEA-6185-4286-9ACC-94D151602D55}" destId="{E0755D6F-8766-4940-85C6-5107FD99ACB9}" srcOrd="2" destOrd="0" presId="urn:microsoft.com/office/officeart/2005/8/layout/vList6"/>
    <dgm:cxn modelId="{90CE5E17-6C3F-4302-8591-36B266923B65}" type="presParOf" srcId="{E0755D6F-8766-4940-85C6-5107FD99ACB9}" destId="{8B1633CA-E27B-4F03-BB99-6AE8680B72A8}" srcOrd="0" destOrd="0" presId="urn:microsoft.com/office/officeart/2005/8/layout/vList6"/>
    <dgm:cxn modelId="{841AF4EA-98B5-40D9-B6A8-4377AE8BE356}"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46,9</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49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68,4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31,6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2361">
        <dgm:presLayoutVars>
          <dgm:bulletEnabled val="1"/>
        </dgm:presLayoutVars>
      </dgm:prSet>
      <dgm:spPr/>
      <dgm:t>
        <a:bodyPr/>
        <a:lstStyle/>
        <a:p>
          <a:endParaRPr lang="lt-LT"/>
        </a:p>
      </dgm:t>
    </dgm:pt>
  </dgm:ptLst>
  <dgm:cxnLst>
    <dgm:cxn modelId="{5109B141-D4D9-473E-BED0-8C9AB99DEF80}" type="presOf" srcId="{4FA88B67-44C5-4621-BECC-7A28764FFEDC}" destId="{B8BF97A4-E5CE-4428-970A-D8D6185A6244}" srcOrd="0" destOrd="1" presId="urn:microsoft.com/office/officeart/2005/8/layout/vList6"/>
    <dgm:cxn modelId="{36EA3FB7-3730-465C-A2A4-2399B7A5BE42}" type="presOf" srcId="{576D597F-5826-4235-A694-6C42C359E119}" destId="{8B1633CA-E27B-4F03-BB99-6AE8680B72A8}" srcOrd="0" destOrd="0" presId="urn:microsoft.com/office/officeart/2005/8/layout/vList6"/>
    <dgm:cxn modelId="{FDB9330D-C9F5-4B7C-914D-90D5FC08BD19}" type="presOf" srcId="{2A1D552F-DE61-4CFA-9E6D-C72E419F371E}" destId="{E7C588ED-4711-4903-9D9D-C2ADAFEDE196}"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D8C5EF30-AEEC-471F-8922-101CA2E72884}" type="presOf" srcId="{95130689-8797-4530-A43B-1CE619A90982}" destId="{8D584D2F-9151-447D-A556-1979E367CE73}"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48C3FE3F-50B0-4642-A432-1BDD41C240C0}" type="presOf" srcId="{DB4110B8-AD00-4412-B7B4-9E041566AAA7}" destId="{E7C588ED-4711-4903-9D9D-C2ADAFEDE196}" srcOrd="0" destOrd="2" presId="urn:microsoft.com/office/officeart/2005/8/layout/vList6"/>
    <dgm:cxn modelId="{437C879F-6F9C-47B7-916D-7B9CBBFC4B42}" type="presOf" srcId="{C252D7FE-0F90-4AF5-B62A-42C7F4F54056}" destId="{B8BF97A4-E5CE-4428-970A-D8D6185A6244}" srcOrd="0" destOrd="0" presId="urn:microsoft.com/office/officeart/2005/8/layout/vList6"/>
    <dgm:cxn modelId="{3E8D786C-7749-4907-864B-79DF2219DA8E}" type="presOf" srcId="{45BB260B-BF6A-419A-9121-99A33C874E74}" destId="{E7C588ED-4711-4903-9D9D-C2ADAFEDE196}"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7E47A0DF-9236-4F31-B631-2374BE69BFB1}" type="presOf" srcId="{6D991028-3826-41D7-BD04-638FF229FDD1}" destId="{757C3AEA-6185-4286-9ACC-94D151602D55}"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79A1B820-90C5-4D00-914C-0CA340346A1E}" type="presParOf" srcId="{757C3AEA-6185-4286-9ACC-94D151602D55}" destId="{723DAD73-1C59-4FA2-9044-65AEA7762417}" srcOrd="0" destOrd="0" presId="urn:microsoft.com/office/officeart/2005/8/layout/vList6"/>
    <dgm:cxn modelId="{2C5975CC-03E1-44F1-B48D-02DE49ACCFC6}" type="presParOf" srcId="{723DAD73-1C59-4FA2-9044-65AEA7762417}" destId="{8D584D2F-9151-447D-A556-1979E367CE73}" srcOrd="0" destOrd="0" presId="urn:microsoft.com/office/officeart/2005/8/layout/vList6"/>
    <dgm:cxn modelId="{72E33BD1-BA18-442A-A246-57A171916388}" type="presParOf" srcId="{723DAD73-1C59-4FA2-9044-65AEA7762417}" destId="{E7C588ED-4711-4903-9D9D-C2ADAFEDE196}" srcOrd="1" destOrd="0" presId="urn:microsoft.com/office/officeart/2005/8/layout/vList6"/>
    <dgm:cxn modelId="{3F4052D9-1B57-4F32-A5F1-8360BE29FDA5}" type="presParOf" srcId="{757C3AEA-6185-4286-9ACC-94D151602D55}" destId="{E5F0F757-E61A-4A6B-B0A1-AE7E9B059F1E}" srcOrd="1" destOrd="0" presId="urn:microsoft.com/office/officeart/2005/8/layout/vList6"/>
    <dgm:cxn modelId="{1D1239A4-F6B8-48A6-9B91-E2B199E15D8F}" type="presParOf" srcId="{757C3AEA-6185-4286-9ACC-94D151602D55}" destId="{E0755D6F-8766-4940-85C6-5107FD99ACB9}" srcOrd="2" destOrd="0" presId="urn:microsoft.com/office/officeart/2005/8/layout/vList6"/>
    <dgm:cxn modelId="{9322ACFE-FCF5-4333-9C6E-1DEFB60C9530}" type="presParOf" srcId="{E0755D6F-8766-4940-85C6-5107FD99ACB9}" destId="{8B1633CA-E27B-4F03-BB99-6AE8680B72A8}" srcOrd="0" destOrd="0" presId="urn:microsoft.com/office/officeart/2005/8/layout/vList6"/>
    <dgm:cxn modelId="{16986BB2-E135-45E2-B5E2-2A6D3BA0C48D}"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59,2</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36,7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78,9 3 lygis</a:t>
          </a:r>
          <a:endParaRPr lang="lt-LT" sz="28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2800" b="0" dirty="0" smtClean="0">
              <a:latin typeface="Roboto Condensed" panose="020B0604020202020204" charset="0"/>
              <a:ea typeface="Roboto Condensed" panose="020B0604020202020204" charset="0"/>
              <a:sym typeface="Symbol"/>
            </a:rPr>
            <a:t>15,8 2 lygis</a:t>
          </a:r>
          <a:endParaRPr lang="lt-LT" sz="28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298DC787-2449-425F-9476-05E42A4DC1D4}">
      <dgm:prSet phldrT="[Tekstas]" custT="1"/>
      <dgm:spPr/>
      <dgm:t>
        <a:bodyPr/>
        <a:lstStyle/>
        <a:p>
          <a:endParaRPr lang="lt-LT" sz="3200" b="0" dirty="0">
            <a:latin typeface="Roboto Condensed" panose="020B0604020202020204" charset="0"/>
            <a:ea typeface="Roboto Condensed" panose="020B0604020202020204" charset="0"/>
          </a:endParaRPr>
        </a:p>
      </dgm:t>
    </dgm:pt>
    <dgm:pt modelId="{D67E9A35-6008-4090-8C95-C455C4E5CBB7}" type="parTrans" cxnId="{90768AFA-E66F-454C-8C7E-92EAF0113606}">
      <dgm:prSet/>
      <dgm:spPr/>
      <dgm:t>
        <a:bodyPr/>
        <a:lstStyle/>
        <a:p>
          <a:endParaRPr lang="lt-LT"/>
        </a:p>
      </dgm:t>
    </dgm:pt>
    <dgm:pt modelId="{DAD09F8F-6E73-4AC4-A883-A679A57B17F4}" type="sibTrans" cxnId="{90768AFA-E66F-454C-8C7E-92EAF0113606}">
      <dgm:prSet/>
      <dgm:spPr/>
      <dgm:t>
        <a:bodyPr/>
        <a:lstStyle/>
        <a:p>
          <a:endParaRPr lang="lt-LT"/>
        </a:p>
      </dgm:t>
    </dgm:pt>
    <dgm:pt modelId="{275F42C1-8C1E-42CD-84A8-DB47710D1078}">
      <dgm:prSet phldrT="[Tekstas]" custT="1"/>
      <dgm:spPr/>
      <dgm:t>
        <a:bodyPr/>
        <a:lstStyle/>
        <a:p>
          <a:endParaRPr lang="lt-LT" sz="2800" b="0" dirty="0">
            <a:latin typeface="Roboto Condensed" panose="020B0604020202020204" charset="0"/>
            <a:ea typeface="Roboto Condensed" panose="020B0604020202020204" charset="0"/>
          </a:endParaRPr>
        </a:p>
      </dgm:t>
    </dgm:pt>
    <dgm:pt modelId="{5CF1D8E5-B1CB-458A-A1BD-A81775FADD2D}" type="parTrans" cxnId="{1DF2E6D6-F97C-4F32-A49C-F112B88C7DC7}">
      <dgm:prSet/>
      <dgm:spPr/>
      <dgm:t>
        <a:bodyPr/>
        <a:lstStyle/>
        <a:p>
          <a:endParaRPr lang="lt-LT"/>
        </a:p>
      </dgm:t>
    </dgm:pt>
    <dgm:pt modelId="{325644D7-CB27-4802-B01D-4D36781484FE}" type="sibTrans" cxnId="{1DF2E6D6-F97C-4F32-A49C-F112B88C7DC7}">
      <dgm:prSet/>
      <dgm:spPr/>
      <dgm:t>
        <a:bodyPr/>
        <a:lstStyle/>
        <a:p>
          <a:endParaRPr lang="lt-LT"/>
        </a:p>
      </dgm:t>
    </dgm:pt>
    <dgm:pt modelId="{8D251D38-451A-49B3-8B5F-4140E1252929}">
      <dgm:prSet phldrT="[Tekstas]" custT="1"/>
      <dgm:spPr/>
      <dgm:t>
        <a:bodyPr/>
        <a:lstStyle/>
        <a:p>
          <a:r>
            <a:rPr lang="lt-LT" sz="2800" b="0" dirty="0" smtClean="0">
              <a:latin typeface="Roboto Condensed" panose="020B0604020202020204" charset="0"/>
              <a:ea typeface="Roboto Condensed" panose="020B0604020202020204" charset="0"/>
              <a:sym typeface="Symbol"/>
            </a:rPr>
            <a:t>5,3 1 lygis</a:t>
          </a:r>
          <a:endParaRPr lang="lt-LT" sz="2800" b="0" dirty="0">
            <a:latin typeface="Roboto Condensed" panose="020B0604020202020204" charset="0"/>
            <a:ea typeface="Roboto Condensed" panose="020B0604020202020204" charset="0"/>
          </a:endParaRPr>
        </a:p>
      </dgm:t>
    </dgm:pt>
    <dgm:pt modelId="{30245287-ABBA-4FEB-8CD2-CE19713D55D2}" type="parTrans" cxnId="{FF726C28-EA6D-4428-B3C0-4DAE9942B504}">
      <dgm:prSet/>
      <dgm:spPr/>
      <dgm:t>
        <a:bodyPr/>
        <a:lstStyle/>
        <a:p>
          <a:endParaRPr lang="lt-LT"/>
        </a:p>
      </dgm:t>
    </dgm:pt>
    <dgm:pt modelId="{B6D09D1F-F70E-450C-B3E6-9AD39AB75EF8}" type="sibTrans" cxnId="{FF726C28-EA6D-4428-B3C0-4DAE9942B504}">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59991" custScaleY="94905"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150957" custLinFactNeighborX="-3123" custLinFactNeighborY="1179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56188" custScaleY="96776" custLinFactNeighborX="-7171"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89113" custScaleY="145177" custLinFactNeighborX="-1347" custLinFactNeighborY="1127">
        <dgm:presLayoutVars>
          <dgm:bulletEnabled val="1"/>
        </dgm:presLayoutVars>
      </dgm:prSet>
      <dgm:spPr/>
      <dgm:t>
        <a:bodyPr/>
        <a:lstStyle/>
        <a:p>
          <a:endParaRPr lang="lt-LT"/>
        </a:p>
      </dgm:t>
    </dgm:pt>
  </dgm:ptLst>
  <dgm:cxnLst>
    <dgm:cxn modelId="{74A610F2-870A-4A3F-8B02-BB382AF44E3C}" srcId="{95130689-8797-4530-A43B-1CE619A90982}" destId="{2A1D552F-DE61-4CFA-9E6D-C72E419F371E}" srcOrd="1" destOrd="0" parTransId="{03B4B43A-18B6-4F39-980C-2CDD579419F1}" sibTransId="{3D02B97F-47C5-4131-9D4A-51ADA460B2C1}"/>
    <dgm:cxn modelId="{7ACA1C3D-7EFC-4285-A4D8-D2CFD9888B5F}" srcId="{576D597F-5826-4235-A694-6C42C359E119}" destId="{C252D7FE-0F90-4AF5-B62A-42C7F4F54056}" srcOrd="0" destOrd="0" parTransId="{6F262EDB-9A85-4F36-9D30-62B1D18974E9}" sibTransId="{E504200E-46F9-4DC7-A8F6-DB0B436F27CB}"/>
    <dgm:cxn modelId="{1B76FE40-E9E6-40E2-BFC8-09A1B0E0DA65}" type="presOf" srcId="{8D251D38-451A-49B3-8B5F-4140E1252929}" destId="{B8BF97A4-E5CE-4428-970A-D8D6185A6244}" srcOrd="0" destOrd="2"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2BD57531-70B0-418B-8560-4F0A14CFE5EF}" type="presOf" srcId="{6D991028-3826-41D7-BD04-638FF229FDD1}" destId="{757C3AEA-6185-4286-9ACC-94D151602D55}" srcOrd="0" destOrd="0" presId="urn:microsoft.com/office/officeart/2005/8/layout/vList6"/>
    <dgm:cxn modelId="{EA82F737-848D-425A-A3A2-CF65D5981739}" type="presOf" srcId="{2A1D552F-DE61-4CFA-9E6D-C72E419F371E}" destId="{E7C588ED-4711-4903-9D9D-C2ADAFEDE196}" srcOrd="0" destOrd="1" presId="urn:microsoft.com/office/officeart/2005/8/layout/vList6"/>
    <dgm:cxn modelId="{FF726C28-EA6D-4428-B3C0-4DAE9942B504}" srcId="{576D597F-5826-4235-A694-6C42C359E119}" destId="{8D251D38-451A-49B3-8B5F-4140E1252929}" srcOrd="2" destOrd="0" parTransId="{30245287-ABBA-4FEB-8CD2-CE19713D55D2}" sibTransId="{B6D09D1F-F70E-450C-B3E6-9AD39AB75EF8}"/>
    <dgm:cxn modelId="{F4D38586-6C0A-46F7-861C-CDB21E338A43}" type="presOf" srcId="{275F42C1-8C1E-42CD-84A8-DB47710D1078}" destId="{B8BF97A4-E5CE-4428-970A-D8D6185A6244}" srcOrd="0" destOrd="3"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981A0330-B027-4AD0-82D2-7CE3834EB71B}" type="presOf" srcId="{C252D7FE-0F90-4AF5-B62A-42C7F4F54056}" destId="{B8BF97A4-E5CE-4428-970A-D8D6185A6244}" srcOrd="0" destOrd="0" presId="urn:microsoft.com/office/officeart/2005/8/layout/vList6"/>
    <dgm:cxn modelId="{9D87F753-91F5-438D-AA80-1AD7073326AD}" type="presOf" srcId="{576D597F-5826-4235-A694-6C42C359E119}" destId="{8B1633CA-E27B-4F03-BB99-6AE8680B72A8}" srcOrd="0" destOrd="0" presId="urn:microsoft.com/office/officeart/2005/8/layout/vList6"/>
    <dgm:cxn modelId="{A37254FA-F884-4E3E-AA37-5AB25161C514}" type="presOf" srcId="{95130689-8797-4530-A43B-1CE619A90982}" destId="{8D584D2F-9151-447D-A556-1979E367CE73}" srcOrd="0" destOrd="0" presId="urn:microsoft.com/office/officeart/2005/8/layout/vList6"/>
    <dgm:cxn modelId="{6152F2FB-930C-4D91-8B28-33C5DD2D0FEB}" type="presOf" srcId="{DB4110B8-AD00-4412-B7B4-9E041566AAA7}" destId="{E7C588ED-4711-4903-9D9D-C2ADAFEDE196}" srcOrd="0" destOrd="2" presId="urn:microsoft.com/office/officeart/2005/8/layout/vList6"/>
    <dgm:cxn modelId="{AC89A25A-C304-403D-845F-3F3717CC812E}" type="presOf" srcId="{4FA88B67-44C5-4621-BECC-7A28764FFEDC}" destId="{B8BF97A4-E5CE-4428-970A-D8D6185A6244}" srcOrd="0" destOrd="1"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211FBD86-654A-418B-966E-C198618376C9}" type="presOf" srcId="{298DC787-2449-425F-9476-05E42A4DC1D4}" destId="{B8BF97A4-E5CE-4428-970A-D8D6185A6244}" srcOrd="0" destOrd="4"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1125AA6F-A334-4095-A890-A8E1EBFC0319}" srcId="{576D597F-5826-4235-A694-6C42C359E119}" destId="{4FA88B67-44C5-4621-BECC-7A28764FFEDC}" srcOrd="1" destOrd="0" parTransId="{7ABEE9D7-24B8-4CE3-AA64-435EB10CE6DE}" sibTransId="{796C1FF8-33D0-4311-86D2-E748F0CC1831}"/>
    <dgm:cxn modelId="{90768AFA-E66F-454C-8C7E-92EAF0113606}" srcId="{576D597F-5826-4235-A694-6C42C359E119}" destId="{298DC787-2449-425F-9476-05E42A4DC1D4}" srcOrd="4" destOrd="0" parTransId="{D67E9A35-6008-4090-8C95-C455C4E5CBB7}" sibTransId="{DAD09F8F-6E73-4AC4-A883-A679A57B17F4}"/>
    <dgm:cxn modelId="{AC65AB4C-BBF3-467F-BEEF-715D359C21FE}" type="presOf" srcId="{45BB260B-BF6A-419A-9121-99A33C874E74}" destId="{E7C588ED-4711-4903-9D9D-C2ADAFEDE196}" srcOrd="0" destOrd="0" presId="urn:microsoft.com/office/officeart/2005/8/layout/vList6"/>
    <dgm:cxn modelId="{1DF2E6D6-F97C-4F32-A49C-F112B88C7DC7}" srcId="{576D597F-5826-4235-A694-6C42C359E119}" destId="{275F42C1-8C1E-42CD-84A8-DB47710D1078}" srcOrd="3" destOrd="0" parTransId="{5CF1D8E5-B1CB-458A-A1BD-A81775FADD2D}" sibTransId="{325644D7-CB27-4802-B01D-4D36781484FE}"/>
    <dgm:cxn modelId="{5AB01261-063B-4570-BF09-F2FBF98A9379}" type="presParOf" srcId="{757C3AEA-6185-4286-9ACC-94D151602D55}" destId="{723DAD73-1C59-4FA2-9044-65AEA7762417}" srcOrd="0" destOrd="0" presId="urn:microsoft.com/office/officeart/2005/8/layout/vList6"/>
    <dgm:cxn modelId="{B183B53E-B84F-4C4D-9C4B-053CE7F8AFAC}" type="presParOf" srcId="{723DAD73-1C59-4FA2-9044-65AEA7762417}" destId="{8D584D2F-9151-447D-A556-1979E367CE73}" srcOrd="0" destOrd="0" presId="urn:microsoft.com/office/officeart/2005/8/layout/vList6"/>
    <dgm:cxn modelId="{8587CA92-C61B-4C97-931D-13342F023307}" type="presParOf" srcId="{723DAD73-1C59-4FA2-9044-65AEA7762417}" destId="{E7C588ED-4711-4903-9D9D-C2ADAFEDE196}" srcOrd="1" destOrd="0" presId="urn:microsoft.com/office/officeart/2005/8/layout/vList6"/>
    <dgm:cxn modelId="{7EE8A6D0-0035-4C3B-89C4-41CF59E53F73}" type="presParOf" srcId="{757C3AEA-6185-4286-9ACC-94D151602D55}" destId="{E5F0F757-E61A-4A6B-B0A1-AE7E9B059F1E}" srcOrd="1" destOrd="0" presId="urn:microsoft.com/office/officeart/2005/8/layout/vList6"/>
    <dgm:cxn modelId="{F6DB365B-F40A-4659-9804-0D7B7362552D}" type="presParOf" srcId="{757C3AEA-6185-4286-9ACC-94D151602D55}" destId="{E0755D6F-8766-4940-85C6-5107FD99ACB9}" srcOrd="2" destOrd="0" presId="urn:microsoft.com/office/officeart/2005/8/layout/vList6"/>
    <dgm:cxn modelId="{60C1D17C-C90A-4641-A2DF-5321A964CE4D}" type="presParOf" srcId="{E0755D6F-8766-4940-85C6-5107FD99ACB9}" destId="{8B1633CA-E27B-4F03-BB99-6AE8680B72A8}" srcOrd="0" destOrd="0" presId="urn:microsoft.com/office/officeart/2005/8/layout/vList6"/>
    <dgm:cxn modelId="{42E93836-6E89-44A0-A48C-9826DC09FA54}"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57,1</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40,8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68,4 3 lygis</a:t>
          </a:r>
          <a:endParaRPr lang="lt-LT" sz="28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2800" b="0" dirty="0" smtClean="0">
              <a:latin typeface="Roboto Condensed" panose="020B0604020202020204" charset="0"/>
              <a:ea typeface="Roboto Condensed" panose="020B0604020202020204" charset="0"/>
              <a:sym typeface="Symbol"/>
            </a:rPr>
            <a:t>26,3 2 lygis</a:t>
          </a:r>
          <a:endParaRPr lang="lt-LT" sz="28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298DC787-2449-425F-9476-05E42A4DC1D4}">
      <dgm:prSet phldrT="[Tekstas]" custT="1"/>
      <dgm:spPr/>
      <dgm:t>
        <a:bodyPr/>
        <a:lstStyle/>
        <a:p>
          <a:endParaRPr lang="lt-LT" sz="3200" b="0" dirty="0">
            <a:latin typeface="Roboto Condensed" panose="020B0604020202020204" charset="0"/>
            <a:ea typeface="Roboto Condensed" panose="020B0604020202020204" charset="0"/>
          </a:endParaRPr>
        </a:p>
      </dgm:t>
    </dgm:pt>
    <dgm:pt modelId="{D67E9A35-6008-4090-8C95-C455C4E5CBB7}" type="parTrans" cxnId="{90768AFA-E66F-454C-8C7E-92EAF0113606}">
      <dgm:prSet/>
      <dgm:spPr/>
      <dgm:t>
        <a:bodyPr/>
        <a:lstStyle/>
        <a:p>
          <a:endParaRPr lang="lt-LT"/>
        </a:p>
      </dgm:t>
    </dgm:pt>
    <dgm:pt modelId="{DAD09F8F-6E73-4AC4-A883-A679A57B17F4}" type="sibTrans" cxnId="{90768AFA-E66F-454C-8C7E-92EAF0113606}">
      <dgm:prSet/>
      <dgm:spPr/>
      <dgm:t>
        <a:bodyPr/>
        <a:lstStyle/>
        <a:p>
          <a:endParaRPr lang="lt-LT"/>
        </a:p>
      </dgm:t>
    </dgm:pt>
    <dgm:pt modelId="{275F42C1-8C1E-42CD-84A8-DB47710D1078}">
      <dgm:prSet phldrT="[Tekstas]" custT="1"/>
      <dgm:spPr/>
      <dgm:t>
        <a:bodyPr/>
        <a:lstStyle/>
        <a:p>
          <a:endParaRPr lang="lt-LT" sz="2800" b="0" dirty="0">
            <a:latin typeface="Roboto Condensed" panose="020B0604020202020204" charset="0"/>
            <a:ea typeface="Roboto Condensed" panose="020B0604020202020204" charset="0"/>
          </a:endParaRPr>
        </a:p>
      </dgm:t>
    </dgm:pt>
    <dgm:pt modelId="{5CF1D8E5-B1CB-458A-A1BD-A81775FADD2D}" type="parTrans" cxnId="{1DF2E6D6-F97C-4F32-A49C-F112B88C7DC7}">
      <dgm:prSet/>
      <dgm:spPr/>
      <dgm:t>
        <a:bodyPr/>
        <a:lstStyle/>
        <a:p>
          <a:endParaRPr lang="lt-LT"/>
        </a:p>
      </dgm:t>
    </dgm:pt>
    <dgm:pt modelId="{325644D7-CB27-4802-B01D-4D36781484FE}" type="sibTrans" cxnId="{1DF2E6D6-F97C-4F32-A49C-F112B88C7DC7}">
      <dgm:prSet/>
      <dgm:spPr/>
      <dgm:t>
        <a:bodyPr/>
        <a:lstStyle/>
        <a:p>
          <a:endParaRPr lang="lt-LT"/>
        </a:p>
      </dgm:t>
    </dgm:pt>
    <dgm:pt modelId="{8D251D38-451A-49B3-8B5F-4140E1252929}">
      <dgm:prSet phldrT="[Tekstas]" custT="1"/>
      <dgm:spPr/>
      <dgm:t>
        <a:bodyPr/>
        <a:lstStyle/>
        <a:p>
          <a:r>
            <a:rPr lang="lt-LT" sz="2800" b="0" dirty="0" smtClean="0">
              <a:latin typeface="Roboto Condensed" panose="020B0604020202020204" charset="0"/>
              <a:ea typeface="Roboto Condensed" panose="020B0604020202020204" charset="0"/>
              <a:sym typeface="Symbol"/>
            </a:rPr>
            <a:t>5,3 1 lygis</a:t>
          </a:r>
          <a:endParaRPr lang="lt-LT" sz="2800" b="0" dirty="0">
            <a:latin typeface="Roboto Condensed" panose="020B0604020202020204" charset="0"/>
            <a:ea typeface="Roboto Condensed" panose="020B0604020202020204" charset="0"/>
          </a:endParaRPr>
        </a:p>
      </dgm:t>
    </dgm:pt>
    <dgm:pt modelId="{30245287-ABBA-4FEB-8CD2-CE19713D55D2}" type="parTrans" cxnId="{FF726C28-EA6D-4428-B3C0-4DAE9942B504}">
      <dgm:prSet/>
      <dgm:spPr/>
      <dgm:t>
        <a:bodyPr/>
        <a:lstStyle/>
        <a:p>
          <a:endParaRPr lang="lt-LT"/>
        </a:p>
      </dgm:t>
    </dgm:pt>
    <dgm:pt modelId="{B6D09D1F-F70E-450C-B3E6-9AD39AB75EF8}" type="sibTrans" cxnId="{FF726C28-EA6D-4428-B3C0-4DAE9942B504}">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59991" custScaleY="94905"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150957" custLinFactNeighborX="-3123" custLinFactNeighborY="1179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56188" custScaleY="96776" custLinFactNeighborX="-7171"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89113" custScaleY="145177" custLinFactNeighborX="-1347" custLinFactNeighborY="1127">
        <dgm:presLayoutVars>
          <dgm:bulletEnabled val="1"/>
        </dgm:presLayoutVars>
      </dgm:prSet>
      <dgm:spPr/>
      <dgm:t>
        <a:bodyPr/>
        <a:lstStyle/>
        <a:p>
          <a:endParaRPr lang="lt-LT"/>
        </a:p>
      </dgm:t>
    </dgm:pt>
  </dgm:ptLst>
  <dgm:cxnLst>
    <dgm:cxn modelId="{0FF34640-F5C4-468D-A4B4-EE447BE0D849}" type="presOf" srcId="{95130689-8797-4530-A43B-1CE619A90982}" destId="{8D584D2F-9151-447D-A556-1979E367CE73}" srcOrd="0" destOrd="0" presId="urn:microsoft.com/office/officeart/2005/8/layout/vList6"/>
    <dgm:cxn modelId="{FF726C28-EA6D-4428-B3C0-4DAE9942B504}" srcId="{576D597F-5826-4235-A694-6C42C359E119}" destId="{8D251D38-451A-49B3-8B5F-4140E1252929}" srcOrd="2" destOrd="0" parTransId="{30245287-ABBA-4FEB-8CD2-CE19713D55D2}" sibTransId="{B6D09D1F-F70E-450C-B3E6-9AD39AB75EF8}"/>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BF8F0F88-743E-49FD-8544-B9D6F2974345}" type="presOf" srcId="{45BB260B-BF6A-419A-9121-99A33C874E74}" destId="{E7C588ED-4711-4903-9D9D-C2ADAFEDE196}" srcOrd="0" destOrd="0" presId="urn:microsoft.com/office/officeart/2005/8/layout/vList6"/>
    <dgm:cxn modelId="{E2D06F30-41EC-46A1-96A3-423E132B4A06}" type="presOf" srcId="{DB4110B8-AD00-4412-B7B4-9E041566AAA7}" destId="{E7C588ED-4711-4903-9D9D-C2ADAFEDE196}" srcOrd="0" destOrd="2"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FCFC3F75-D5D3-43BF-9B9E-8B9CD0BC730B}" type="presOf" srcId="{576D597F-5826-4235-A694-6C42C359E119}" destId="{8B1633CA-E27B-4F03-BB99-6AE8680B72A8}" srcOrd="0" destOrd="0" presId="urn:microsoft.com/office/officeart/2005/8/layout/vList6"/>
    <dgm:cxn modelId="{1DF2E6D6-F97C-4F32-A49C-F112B88C7DC7}" srcId="{576D597F-5826-4235-A694-6C42C359E119}" destId="{275F42C1-8C1E-42CD-84A8-DB47710D1078}" srcOrd="3" destOrd="0" parTransId="{5CF1D8E5-B1CB-458A-A1BD-A81775FADD2D}" sibTransId="{325644D7-CB27-4802-B01D-4D36781484FE}"/>
    <dgm:cxn modelId="{C8D3A9D4-1541-4283-A2A0-5CFB759B5BA6}" type="presOf" srcId="{C252D7FE-0F90-4AF5-B62A-42C7F4F54056}" destId="{B8BF97A4-E5CE-4428-970A-D8D6185A6244}" srcOrd="0" destOrd="0" presId="urn:microsoft.com/office/officeart/2005/8/layout/vList6"/>
    <dgm:cxn modelId="{D85F4C10-8DC5-4D33-9DE1-5C089468E887}" type="presOf" srcId="{298DC787-2449-425F-9476-05E42A4DC1D4}" destId="{B8BF97A4-E5CE-4428-970A-D8D6185A6244}" srcOrd="0" destOrd="4" presId="urn:microsoft.com/office/officeart/2005/8/layout/vList6"/>
    <dgm:cxn modelId="{EB930EE0-E213-46E5-B236-FBB25F347752}" type="presOf" srcId="{8D251D38-451A-49B3-8B5F-4140E1252929}" destId="{B8BF97A4-E5CE-4428-970A-D8D6185A6244}" srcOrd="0" destOrd="2" presId="urn:microsoft.com/office/officeart/2005/8/layout/vList6"/>
    <dgm:cxn modelId="{90768AFA-E66F-454C-8C7E-92EAF0113606}" srcId="{576D597F-5826-4235-A694-6C42C359E119}" destId="{298DC787-2449-425F-9476-05E42A4DC1D4}" srcOrd="4" destOrd="0" parTransId="{D67E9A35-6008-4090-8C95-C455C4E5CBB7}" sibTransId="{DAD09F8F-6E73-4AC4-A883-A679A57B17F4}"/>
    <dgm:cxn modelId="{CCF9F420-16CA-4AAD-B7F6-31FAB17C80DA}" type="presOf" srcId="{275F42C1-8C1E-42CD-84A8-DB47710D1078}" destId="{B8BF97A4-E5CE-4428-970A-D8D6185A6244}" srcOrd="0" destOrd="3" presId="urn:microsoft.com/office/officeart/2005/8/layout/vList6"/>
    <dgm:cxn modelId="{8064BDA9-A3AE-47F2-BABB-48A9FDCDDF3B}" type="presOf" srcId="{4FA88B67-44C5-4621-BECC-7A28764FFEDC}" destId="{B8BF97A4-E5CE-4428-970A-D8D6185A6244}"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1EAEBD80-0C79-412F-8F09-77661F91411E}" type="presOf" srcId="{6D991028-3826-41D7-BD04-638FF229FDD1}" destId="{757C3AEA-6185-4286-9ACC-94D151602D55}" srcOrd="0" destOrd="0"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B2F1655F-0B80-47B4-9130-00C7970AF297}" type="presOf" srcId="{2A1D552F-DE61-4CFA-9E6D-C72E419F371E}" destId="{E7C588ED-4711-4903-9D9D-C2ADAFEDE196}" srcOrd="0" destOrd="1"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44D54942-B30D-4E3B-BBFE-801BB62066C6}" type="presParOf" srcId="{757C3AEA-6185-4286-9ACC-94D151602D55}" destId="{723DAD73-1C59-4FA2-9044-65AEA7762417}" srcOrd="0" destOrd="0" presId="urn:microsoft.com/office/officeart/2005/8/layout/vList6"/>
    <dgm:cxn modelId="{091D2724-19DF-4018-972D-C9B039B5E6E0}" type="presParOf" srcId="{723DAD73-1C59-4FA2-9044-65AEA7762417}" destId="{8D584D2F-9151-447D-A556-1979E367CE73}" srcOrd="0" destOrd="0" presId="urn:microsoft.com/office/officeart/2005/8/layout/vList6"/>
    <dgm:cxn modelId="{5E32676E-8D7C-4DA7-A259-7B68CB78164D}" type="presParOf" srcId="{723DAD73-1C59-4FA2-9044-65AEA7762417}" destId="{E7C588ED-4711-4903-9D9D-C2ADAFEDE196}" srcOrd="1" destOrd="0" presId="urn:microsoft.com/office/officeart/2005/8/layout/vList6"/>
    <dgm:cxn modelId="{4DBFBBDC-34DA-4925-BBFF-BA43087FB407}" type="presParOf" srcId="{757C3AEA-6185-4286-9ACC-94D151602D55}" destId="{E5F0F757-E61A-4A6B-B0A1-AE7E9B059F1E}" srcOrd="1" destOrd="0" presId="urn:microsoft.com/office/officeart/2005/8/layout/vList6"/>
    <dgm:cxn modelId="{D19B9657-E92A-41BF-85EF-1BD4AB9191B9}" type="presParOf" srcId="{757C3AEA-6185-4286-9ACC-94D151602D55}" destId="{E0755D6F-8766-4940-85C6-5107FD99ACB9}" srcOrd="2" destOrd="0" presId="urn:microsoft.com/office/officeart/2005/8/layout/vList6"/>
    <dgm:cxn modelId="{AADC20DC-85A6-42A2-9E7D-90771BA392FA}" type="presParOf" srcId="{E0755D6F-8766-4940-85C6-5107FD99ACB9}" destId="{8B1633CA-E27B-4F03-BB99-6AE8680B72A8}" srcOrd="0" destOrd="0" presId="urn:microsoft.com/office/officeart/2005/8/layout/vList6"/>
    <dgm:cxn modelId="{9D153C21-6909-42E7-99AE-3C109070B003}"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79,6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20,4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84,2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15,8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2B7E5892-C6EF-4B63-BB60-E6355A8D07D1}" type="presOf" srcId="{4FA88B67-44C5-4621-BECC-7A28764FFEDC}" destId="{B8BF97A4-E5CE-4428-970A-D8D6185A6244}" srcOrd="0" destOrd="1" presId="urn:microsoft.com/office/officeart/2005/8/layout/vList6"/>
    <dgm:cxn modelId="{472D1D68-EAA3-48C3-88D7-E47789899708}" type="presOf" srcId="{45BB260B-BF6A-419A-9121-99A33C874E74}" destId="{E7C588ED-4711-4903-9D9D-C2ADAFEDE196}"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C7C822E5-19D3-41B7-A61A-67A7F4A3AE53}" type="presOf" srcId="{576D597F-5826-4235-A694-6C42C359E119}" destId="{8B1633CA-E27B-4F03-BB99-6AE8680B72A8}"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2B0EB036-3A09-4DF2-A426-1E30590B2422}" type="presOf" srcId="{2A1D552F-DE61-4CFA-9E6D-C72E419F371E}" destId="{E7C588ED-4711-4903-9D9D-C2ADAFEDE196}" srcOrd="0" destOrd="1" presId="urn:microsoft.com/office/officeart/2005/8/layout/vList6"/>
    <dgm:cxn modelId="{E5C45D2F-0B30-4D72-9BE8-CFEE87F2359C}" type="presOf" srcId="{95130689-8797-4530-A43B-1CE619A90982}" destId="{8D584D2F-9151-447D-A556-1979E367CE73}" srcOrd="0" destOrd="0" presId="urn:microsoft.com/office/officeart/2005/8/layout/vList6"/>
    <dgm:cxn modelId="{4F151A18-0606-4864-9BFE-0DD8AF000F5C}" type="presOf" srcId="{C252D7FE-0F90-4AF5-B62A-42C7F4F54056}" destId="{B8BF97A4-E5CE-4428-970A-D8D6185A6244}"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1125AA6F-A334-4095-A890-A8E1EBFC0319}" srcId="{576D597F-5826-4235-A694-6C42C359E119}" destId="{4FA88B67-44C5-4621-BECC-7A28764FFEDC}" srcOrd="1" destOrd="0" parTransId="{7ABEE9D7-24B8-4CE3-AA64-435EB10CE6DE}" sibTransId="{796C1FF8-33D0-4311-86D2-E748F0CC1831}"/>
    <dgm:cxn modelId="{655FC3AC-FDC4-44A1-A049-819D15D0C3F6}" type="presOf" srcId="{6D991028-3826-41D7-BD04-638FF229FDD1}" destId="{757C3AEA-6185-4286-9ACC-94D151602D55}" srcOrd="0" destOrd="0" presId="urn:microsoft.com/office/officeart/2005/8/layout/vList6"/>
    <dgm:cxn modelId="{D336753E-1F73-47E8-8A1C-7E23C25AD383}" type="presParOf" srcId="{757C3AEA-6185-4286-9ACC-94D151602D55}" destId="{723DAD73-1C59-4FA2-9044-65AEA7762417}" srcOrd="0" destOrd="0" presId="urn:microsoft.com/office/officeart/2005/8/layout/vList6"/>
    <dgm:cxn modelId="{BD946A31-6E37-4600-B3E3-85D09858BC12}" type="presParOf" srcId="{723DAD73-1C59-4FA2-9044-65AEA7762417}" destId="{8D584D2F-9151-447D-A556-1979E367CE73}" srcOrd="0" destOrd="0" presId="urn:microsoft.com/office/officeart/2005/8/layout/vList6"/>
    <dgm:cxn modelId="{A3A1EAA4-50A9-4EED-9968-784831DA9B1B}" type="presParOf" srcId="{723DAD73-1C59-4FA2-9044-65AEA7762417}" destId="{E7C588ED-4711-4903-9D9D-C2ADAFEDE196}" srcOrd="1" destOrd="0" presId="urn:microsoft.com/office/officeart/2005/8/layout/vList6"/>
    <dgm:cxn modelId="{3C2D35E1-E102-4CAD-99CF-1B0F32FE21F2}" type="presParOf" srcId="{757C3AEA-6185-4286-9ACC-94D151602D55}" destId="{E5F0F757-E61A-4A6B-B0A1-AE7E9B059F1E}" srcOrd="1" destOrd="0" presId="urn:microsoft.com/office/officeart/2005/8/layout/vList6"/>
    <dgm:cxn modelId="{01344250-54DA-4B5C-803D-4FC8DB04AF9E}" type="presParOf" srcId="{757C3AEA-6185-4286-9ACC-94D151602D55}" destId="{E0755D6F-8766-4940-85C6-5107FD99ACB9}" srcOrd="2" destOrd="0" presId="urn:microsoft.com/office/officeart/2005/8/layout/vList6"/>
    <dgm:cxn modelId="{19595977-4480-4B14-8EF7-10A7D129C054}" type="presParOf" srcId="{E0755D6F-8766-4940-85C6-5107FD99ACB9}" destId="{8B1633CA-E27B-4F03-BB99-6AE8680B72A8}" srcOrd="0" destOrd="0" presId="urn:microsoft.com/office/officeart/2005/8/layout/vList6"/>
    <dgm:cxn modelId="{5E6E94B5-9D49-4A8C-B3BB-F90685FBF845}"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87,8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12,2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4000" b="0" dirty="0" smtClean="0">
              <a:solidFill>
                <a:schemeClr val="tx1"/>
              </a:solidFill>
              <a:latin typeface="Roboto Condensed" panose="020B0604020202020204" charset="0"/>
              <a:ea typeface="Roboto Condensed" panose="020B0604020202020204" charset="0"/>
              <a:sym typeface="Symbol"/>
            </a:rPr>
            <a:t>100 3 lygis</a:t>
          </a:r>
          <a:endParaRPr lang="lt-LT" sz="40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AC1D6CE9-054A-4BA7-B955-9A869656658C}" type="presOf" srcId="{576D597F-5826-4235-A694-6C42C359E119}" destId="{8B1633CA-E27B-4F03-BB99-6AE8680B72A8}"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6385576D-0311-4E7B-B9DC-005C123BA0D4}" type="presOf" srcId="{6D991028-3826-41D7-BD04-638FF229FDD1}" destId="{757C3AEA-6185-4286-9ACC-94D151602D55}" srcOrd="0" destOrd="0" presId="urn:microsoft.com/office/officeart/2005/8/layout/vList6"/>
    <dgm:cxn modelId="{275828C5-0BF5-4CAB-B2F2-5BA116C3655E}" type="presOf" srcId="{C252D7FE-0F90-4AF5-B62A-42C7F4F54056}" destId="{B8BF97A4-E5CE-4428-970A-D8D6185A6244}"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06192E74-1B64-4D3D-B580-BC54750AAB32}" type="presOf" srcId="{95130689-8797-4530-A43B-1CE619A90982}" destId="{8D584D2F-9151-447D-A556-1979E367CE73}" srcOrd="0" destOrd="0" presId="urn:microsoft.com/office/officeart/2005/8/layout/vList6"/>
    <dgm:cxn modelId="{12892CEC-FFF3-4E2D-9E67-F877DBBC987F}" type="presOf" srcId="{2A1D552F-DE61-4CFA-9E6D-C72E419F371E}" destId="{E7C588ED-4711-4903-9D9D-C2ADAFEDE196}" srcOrd="0" destOrd="1" presId="urn:microsoft.com/office/officeart/2005/8/layout/vList6"/>
    <dgm:cxn modelId="{61B4DF18-9D40-4AD8-8AD1-AA4D6D3133C6}" type="presOf" srcId="{45BB260B-BF6A-419A-9121-99A33C874E74}" destId="{E7C588ED-4711-4903-9D9D-C2ADAFEDE196}" srcOrd="0" destOrd="0" presId="urn:microsoft.com/office/officeart/2005/8/layout/vList6"/>
    <dgm:cxn modelId="{60DCAE9E-C310-4623-9568-621DAE342CD6}" type="presParOf" srcId="{757C3AEA-6185-4286-9ACC-94D151602D55}" destId="{723DAD73-1C59-4FA2-9044-65AEA7762417}" srcOrd="0" destOrd="0" presId="urn:microsoft.com/office/officeart/2005/8/layout/vList6"/>
    <dgm:cxn modelId="{4F67041B-B3A2-4AE8-8A25-728B5FDDEC2B}" type="presParOf" srcId="{723DAD73-1C59-4FA2-9044-65AEA7762417}" destId="{8D584D2F-9151-447D-A556-1979E367CE73}" srcOrd="0" destOrd="0" presId="urn:microsoft.com/office/officeart/2005/8/layout/vList6"/>
    <dgm:cxn modelId="{89EA52C9-983B-4C4C-9154-809CAE969E05}" type="presParOf" srcId="{723DAD73-1C59-4FA2-9044-65AEA7762417}" destId="{E7C588ED-4711-4903-9D9D-C2ADAFEDE196}" srcOrd="1" destOrd="0" presId="urn:microsoft.com/office/officeart/2005/8/layout/vList6"/>
    <dgm:cxn modelId="{1E61FFA9-5105-4EB4-BC08-A51FDCE76061}" type="presParOf" srcId="{757C3AEA-6185-4286-9ACC-94D151602D55}" destId="{E5F0F757-E61A-4A6B-B0A1-AE7E9B059F1E}" srcOrd="1" destOrd="0" presId="urn:microsoft.com/office/officeart/2005/8/layout/vList6"/>
    <dgm:cxn modelId="{5AD29F16-C9C0-4AA0-9D6D-FCD230EB1FB5}" type="presParOf" srcId="{757C3AEA-6185-4286-9ACC-94D151602D55}" destId="{E0755D6F-8766-4940-85C6-5107FD99ACB9}" srcOrd="2" destOrd="0" presId="urn:microsoft.com/office/officeart/2005/8/layout/vList6"/>
    <dgm:cxn modelId="{615B67F4-EF77-4E5D-A012-8074998E7FCE}" type="presParOf" srcId="{E0755D6F-8766-4940-85C6-5107FD99ACB9}" destId="{8B1633CA-E27B-4F03-BB99-6AE8680B72A8}" srcOrd="0" destOrd="0" presId="urn:microsoft.com/office/officeart/2005/8/layout/vList6"/>
    <dgm:cxn modelId="{156BC289-ED55-4DE8-8BFA-8EE4A287BADF}"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63,3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36,7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78,9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21,1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C3B1F060-244C-4468-BC0F-08F1DC9D041D}" type="presOf" srcId="{2A1D552F-DE61-4CFA-9E6D-C72E419F371E}" destId="{E7C588ED-4711-4903-9D9D-C2ADAFEDE196}"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76116D17-0CA8-4A0C-826C-92F487B1AF3E}" type="presOf" srcId="{C252D7FE-0F90-4AF5-B62A-42C7F4F54056}" destId="{B8BF97A4-E5CE-4428-970A-D8D6185A6244}" srcOrd="0" destOrd="0" presId="urn:microsoft.com/office/officeart/2005/8/layout/vList6"/>
    <dgm:cxn modelId="{32FBFA99-EF33-4645-8BF8-950A71AC4BA7}" type="presOf" srcId="{95130689-8797-4530-A43B-1CE619A90982}" destId="{8D584D2F-9151-447D-A556-1979E367CE73}"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BF224852-78DB-47EF-BA6B-5BDE61C40E5A}" type="presOf" srcId="{45BB260B-BF6A-419A-9121-99A33C874E74}" destId="{E7C588ED-4711-4903-9D9D-C2ADAFEDE196}"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38B50F69-28B3-45FC-A37A-57DA9C44A825}" srcId="{6D991028-3826-41D7-BD04-638FF229FDD1}" destId="{576D597F-5826-4235-A694-6C42C359E119}" srcOrd="1" destOrd="0" parTransId="{07F9D0B2-0492-4081-B538-D15930884AB2}" sibTransId="{0034A0D8-9F0B-400A-8D4C-70B7F987624A}"/>
    <dgm:cxn modelId="{74A610F2-870A-4A3F-8B02-BB382AF44E3C}" srcId="{95130689-8797-4530-A43B-1CE619A90982}" destId="{2A1D552F-DE61-4CFA-9E6D-C72E419F371E}" srcOrd="1" destOrd="0" parTransId="{03B4B43A-18B6-4F39-980C-2CDD579419F1}" sibTransId="{3D02B97F-47C5-4131-9D4A-51ADA460B2C1}"/>
    <dgm:cxn modelId="{59B1FF89-18D4-4504-A927-C26278C5919B}" type="presOf" srcId="{4FA88B67-44C5-4621-BECC-7A28764FFEDC}" destId="{B8BF97A4-E5CE-4428-970A-D8D6185A6244}" srcOrd="0" destOrd="1" presId="urn:microsoft.com/office/officeart/2005/8/layout/vList6"/>
    <dgm:cxn modelId="{7A7FAE3E-0169-4BE7-AA8E-EAA1852AD540}" type="presOf" srcId="{576D597F-5826-4235-A694-6C42C359E119}" destId="{8B1633CA-E27B-4F03-BB99-6AE8680B72A8}" srcOrd="0" destOrd="0" presId="urn:microsoft.com/office/officeart/2005/8/layout/vList6"/>
    <dgm:cxn modelId="{A9E5CD04-F41A-48A4-8FB8-38CA1C93E0B9}" type="presOf" srcId="{6D991028-3826-41D7-BD04-638FF229FDD1}" destId="{757C3AEA-6185-4286-9ACC-94D151602D55}"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13DBF02C-FDB5-408E-89E7-F94796FFF70B}" type="presParOf" srcId="{757C3AEA-6185-4286-9ACC-94D151602D55}" destId="{723DAD73-1C59-4FA2-9044-65AEA7762417}" srcOrd="0" destOrd="0" presId="urn:microsoft.com/office/officeart/2005/8/layout/vList6"/>
    <dgm:cxn modelId="{DCD1D673-3457-4850-A13C-2137A9D10B61}" type="presParOf" srcId="{723DAD73-1C59-4FA2-9044-65AEA7762417}" destId="{8D584D2F-9151-447D-A556-1979E367CE73}" srcOrd="0" destOrd="0" presId="urn:microsoft.com/office/officeart/2005/8/layout/vList6"/>
    <dgm:cxn modelId="{19D371A2-7ED9-4A4C-8B20-E01902D93A62}" type="presParOf" srcId="{723DAD73-1C59-4FA2-9044-65AEA7762417}" destId="{E7C588ED-4711-4903-9D9D-C2ADAFEDE196}" srcOrd="1" destOrd="0" presId="urn:microsoft.com/office/officeart/2005/8/layout/vList6"/>
    <dgm:cxn modelId="{F4893CD8-918F-4701-B12E-29C38F275E87}" type="presParOf" srcId="{757C3AEA-6185-4286-9ACC-94D151602D55}" destId="{E5F0F757-E61A-4A6B-B0A1-AE7E9B059F1E}" srcOrd="1" destOrd="0" presId="urn:microsoft.com/office/officeart/2005/8/layout/vList6"/>
    <dgm:cxn modelId="{D7A3A6F6-3880-4446-BBF5-802CA8BC706F}" type="presParOf" srcId="{757C3AEA-6185-4286-9ACC-94D151602D55}" destId="{E0755D6F-8766-4940-85C6-5107FD99ACB9}" srcOrd="2" destOrd="0" presId="urn:microsoft.com/office/officeart/2005/8/layout/vList6"/>
    <dgm:cxn modelId="{2D9BF155-BB97-4B83-BB1F-4F537C23F73A}" type="presParOf" srcId="{E0755D6F-8766-4940-85C6-5107FD99ACB9}" destId="{8B1633CA-E27B-4F03-BB99-6AE8680B72A8}" srcOrd="0" destOrd="0" presId="urn:microsoft.com/office/officeart/2005/8/layout/vList6"/>
    <dgm:cxn modelId="{D134457A-304F-4E11-98C3-9A1357FECB43}"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75,5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22,4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73,7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26,3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B3984E57-3D6C-41BC-B078-82AC313AB22C}" type="presOf" srcId="{6D991028-3826-41D7-BD04-638FF229FDD1}" destId="{757C3AEA-6185-4286-9ACC-94D151602D55}" srcOrd="0" destOrd="0" presId="urn:microsoft.com/office/officeart/2005/8/layout/vList6"/>
    <dgm:cxn modelId="{0C911D17-9399-4DB1-A395-4174B375BCE3}" type="presOf" srcId="{4FA88B67-44C5-4621-BECC-7A28764FFEDC}" destId="{B8BF97A4-E5CE-4428-970A-D8D6185A6244}" srcOrd="0" destOrd="1"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D73A2A5A-E913-4096-AC48-CE5092C06FD3}" type="presOf" srcId="{45BB260B-BF6A-419A-9121-99A33C874E74}" destId="{E7C588ED-4711-4903-9D9D-C2ADAFEDE196}" srcOrd="0" destOrd="0" presId="urn:microsoft.com/office/officeart/2005/8/layout/vList6"/>
    <dgm:cxn modelId="{BD05D5BC-F5B6-43A5-B302-018FA994AAEA}" type="presOf" srcId="{95130689-8797-4530-A43B-1CE619A90982}" destId="{8D584D2F-9151-447D-A556-1979E367CE73}" srcOrd="0" destOrd="0" presId="urn:microsoft.com/office/officeart/2005/8/layout/vList6"/>
    <dgm:cxn modelId="{7ACA1C3D-7EFC-4285-A4D8-D2CFD9888B5F}" srcId="{576D597F-5826-4235-A694-6C42C359E119}" destId="{C252D7FE-0F90-4AF5-B62A-42C7F4F54056}" srcOrd="0" destOrd="0" parTransId="{6F262EDB-9A85-4F36-9D30-62B1D18974E9}" sibTransId="{E504200E-46F9-4DC7-A8F6-DB0B436F27CB}"/>
    <dgm:cxn modelId="{38B50F69-28B3-45FC-A37A-57DA9C44A825}" srcId="{6D991028-3826-41D7-BD04-638FF229FDD1}" destId="{576D597F-5826-4235-A694-6C42C359E119}" srcOrd="1" destOrd="0" parTransId="{07F9D0B2-0492-4081-B538-D15930884AB2}" sibTransId="{0034A0D8-9F0B-400A-8D4C-70B7F987624A}"/>
    <dgm:cxn modelId="{74A610F2-870A-4A3F-8B02-BB382AF44E3C}" srcId="{95130689-8797-4530-A43B-1CE619A90982}" destId="{2A1D552F-DE61-4CFA-9E6D-C72E419F371E}" srcOrd="1" destOrd="0" parTransId="{03B4B43A-18B6-4F39-980C-2CDD579419F1}" sibTransId="{3D02B97F-47C5-4131-9D4A-51ADA460B2C1}"/>
    <dgm:cxn modelId="{16F3FFCC-7496-4B46-8231-CF5FACE25696}" type="presOf" srcId="{C252D7FE-0F90-4AF5-B62A-42C7F4F54056}" destId="{B8BF97A4-E5CE-4428-970A-D8D6185A6244}" srcOrd="0" destOrd="0" presId="urn:microsoft.com/office/officeart/2005/8/layout/vList6"/>
    <dgm:cxn modelId="{AC61DF1C-D58F-42D0-826D-2F52849C40D9}" type="presOf" srcId="{2A1D552F-DE61-4CFA-9E6D-C72E419F371E}" destId="{E7C588ED-4711-4903-9D9D-C2ADAFEDE196}" srcOrd="0" destOrd="1"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2250371E-14FD-45BD-A2C0-AD586A89F444}" type="presOf" srcId="{576D597F-5826-4235-A694-6C42C359E119}" destId="{8B1633CA-E27B-4F03-BB99-6AE8680B72A8}" srcOrd="0" destOrd="0" presId="urn:microsoft.com/office/officeart/2005/8/layout/vList6"/>
    <dgm:cxn modelId="{9994CA61-077D-492C-B068-3486E4B2EB29}" type="presParOf" srcId="{757C3AEA-6185-4286-9ACC-94D151602D55}" destId="{723DAD73-1C59-4FA2-9044-65AEA7762417}" srcOrd="0" destOrd="0" presId="urn:microsoft.com/office/officeart/2005/8/layout/vList6"/>
    <dgm:cxn modelId="{EEA5EAA7-C463-4BCD-9C90-0705B4FFD97C}" type="presParOf" srcId="{723DAD73-1C59-4FA2-9044-65AEA7762417}" destId="{8D584D2F-9151-447D-A556-1979E367CE73}" srcOrd="0" destOrd="0" presId="urn:microsoft.com/office/officeart/2005/8/layout/vList6"/>
    <dgm:cxn modelId="{DC1C6CB2-2C94-4345-9266-B2530526176D}" type="presParOf" srcId="{723DAD73-1C59-4FA2-9044-65AEA7762417}" destId="{E7C588ED-4711-4903-9D9D-C2ADAFEDE196}" srcOrd="1" destOrd="0" presId="urn:microsoft.com/office/officeart/2005/8/layout/vList6"/>
    <dgm:cxn modelId="{3DB703A8-1B72-400A-BF33-B87ED41849DF}" type="presParOf" srcId="{757C3AEA-6185-4286-9ACC-94D151602D55}" destId="{E5F0F757-E61A-4A6B-B0A1-AE7E9B059F1E}" srcOrd="1" destOrd="0" presId="urn:microsoft.com/office/officeart/2005/8/layout/vList6"/>
    <dgm:cxn modelId="{6CC6D1EC-F528-4EC6-BCFA-31FA7FE2EE26}" type="presParOf" srcId="{757C3AEA-6185-4286-9ACC-94D151602D55}" destId="{E0755D6F-8766-4940-85C6-5107FD99ACB9}" srcOrd="2" destOrd="0" presId="urn:microsoft.com/office/officeart/2005/8/layout/vList6"/>
    <dgm:cxn modelId="{02DDB9E3-6DDD-46D5-BD1F-AAA7AFE203B8}" type="presParOf" srcId="{E0755D6F-8766-4940-85C6-5107FD99ACB9}" destId="{8B1633CA-E27B-4F03-BB99-6AE8680B72A8}" srcOrd="0" destOrd="0" presId="urn:microsoft.com/office/officeart/2005/8/layout/vList6"/>
    <dgm:cxn modelId="{123BFBD6-B267-4D43-AD89-3C1D025382D3}"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65,3</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32,7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73,7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26,3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2361">
        <dgm:presLayoutVars>
          <dgm:bulletEnabled val="1"/>
        </dgm:presLayoutVars>
      </dgm:prSet>
      <dgm:spPr/>
      <dgm:t>
        <a:bodyPr/>
        <a:lstStyle/>
        <a:p>
          <a:endParaRPr lang="lt-LT"/>
        </a:p>
      </dgm:t>
    </dgm:pt>
  </dgm:ptLst>
  <dgm:cxnLst>
    <dgm:cxn modelId="{42E31A11-9209-4098-A6AC-75C5FBB364BD}" type="presOf" srcId="{2A1D552F-DE61-4CFA-9E6D-C72E419F371E}" destId="{E7C588ED-4711-4903-9D9D-C2ADAFEDE196}" srcOrd="0" destOrd="1" presId="urn:microsoft.com/office/officeart/2005/8/layout/vList6"/>
    <dgm:cxn modelId="{0AE9EEE3-DB7B-46E1-8F0F-52CAE11CB843}" type="presOf" srcId="{4FA88B67-44C5-4621-BECC-7A28764FFEDC}" destId="{B8BF97A4-E5CE-4428-970A-D8D6185A6244}"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D66CF2EC-6E84-497B-9714-3581F721D91A}" type="presOf" srcId="{6D991028-3826-41D7-BD04-638FF229FDD1}" destId="{757C3AEA-6185-4286-9ACC-94D151602D55}" srcOrd="0" destOrd="0" presId="urn:microsoft.com/office/officeart/2005/8/layout/vList6"/>
    <dgm:cxn modelId="{40CF8667-8643-416A-BFB6-D2FD7DE30038}" type="presOf" srcId="{576D597F-5826-4235-A694-6C42C359E119}" destId="{8B1633CA-E27B-4F03-BB99-6AE8680B72A8}" srcOrd="0" destOrd="0" presId="urn:microsoft.com/office/officeart/2005/8/layout/vList6"/>
    <dgm:cxn modelId="{596030E7-3E70-4625-92E2-20F499E62EE5}" type="presOf" srcId="{95130689-8797-4530-A43B-1CE619A90982}" destId="{8D584D2F-9151-447D-A556-1979E367CE73}" srcOrd="0" destOrd="0" presId="urn:microsoft.com/office/officeart/2005/8/layout/vList6"/>
    <dgm:cxn modelId="{6A450558-64C6-49A4-9064-86B91A6EB3EF}" type="presOf" srcId="{DB4110B8-AD00-4412-B7B4-9E041566AAA7}" destId="{E7C588ED-4711-4903-9D9D-C2ADAFEDE196}" srcOrd="0" destOrd="2"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AFBB7464-F56C-4D31-AB3F-A05313816E2D}" type="presOf" srcId="{45BB260B-BF6A-419A-9121-99A33C874E74}" destId="{E7C588ED-4711-4903-9D9D-C2ADAFEDE196}" srcOrd="0" destOrd="0"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C9E1C18F-8F44-47A9-90DB-BD0D58E2CCFD}" type="presOf" srcId="{C252D7FE-0F90-4AF5-B62A-42C7F4F54056}" destId="{B8BF97A4-E5CE-4428-970A-D8D6185A6244}"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CBF88918-18F5-406A-80AA-8563922B12D3}" type="presParOf" srcId="{757C3AEA-6185-4286-9ACC-94D151602D55}" destId="{723DAD73-1C59-4FA2-9044-65AEA7762417}" srcOrd="0" destOrd="0" presId="urn:microsoft.com/office/officeart/2005/8/layout/vList6"/>
    <dgm:cxn modelId="{C3456F91-A67D-4B86-BCFD-0027DEFE0ACF}" type="presParOf" srcId="{723DAD73-1C59-4FA2-9044-65AEA7762417}" destId="{8D584D2F-9151-447D-A556-1979E367CE73}" srcOrd="0" destOrd="0" presId="urn:microsoft.com/office/officeart/2005/8/layout/vList6"/>
    <dgm:cxn modelId="{785E26FE-8BAC-45E0-A4B1-41DBFCE3D349}" type="presParOf" srcId="{723DAD73-1C59-4FA2-9044-65AEA7762417}" destId="{E7C588ED-4711-4903-9D9D-C2ADAFEDE196}" srcOrd="1" destOrd="0" presId="urn:microsoft.com/office/officeart/2005/8/layout/vList6"/>
    <dgm:cxn modelId="{B86D1224-966F-4F2C-B27E-4D3E594DAB3B}" type="presParOf" srcId="{757C3AEA-6185-4286-9ACC-94D151602D55}" destId="{E5F0F757-E61A-4A6B-B0A1-AE7E9B059F1E}" srcOrd="1" destOrd="0" presId="urn:microsoft.com/office/officeart/2005/8/layout/vList6"/>
    <dgm:cxn modelId="{0AD359C8-C91B-4EFB-8F76-792238E1DAEF}" type="presParOf" srcId="{757C3AEA-6185-4286-9ACC-94D151602D55}" destId="{E0755D6F-8766-4940-85C6-5107FD99ACB9}" srcOrd="2" destOrd="0" presId="urn:microsoft.com/office/officeart/2005/8/layout/vList6"/>
    <dgm:cxn modelId="{1BE578F4-A23A-49CE-9E90-0D034EA188B1}" type="presParOf" srcId="{E0755D6F-8766-4940-85C6-5107FD99ACB9}" destId="{8B1633CA-E27B-4F03-BB99-6AE8680B72A8}" srcOrd="0" destOrd="0" presId="urn:microsoft.com/office/officeart/2005/8/layout/vList6"/>
    <dgm:cxn modelId="{628D26A9-F13C-48FD-BC5F-E88E15AFDF21}"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61,2 3 lygis</a:t>
          </a:r>
          <a:endParaRPr lang="lt-LT"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dgm:spPr/>
      <dgm:t>
        <a:bodyPr/>
        <a:lstStyle/>
        <a:p>
          <a:r>
            <a:rPr lang="lt-LT" b="0" dirty="0" smtClean="0">
              <a:latin typeface="Roboto Condensed" panose="020B0604020202020204" charset="0"/>
              <a:ea typeface="Roboto Condensed" panose="020B0604020202020204" charset="0"/>
              <a:sym typeface="Symbol"/>
            </a:rPr>
            <a:t>36,7 2 lygis</a:t>
          </a:r>
          <a:endParaRPr lang="lt-LT"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dgm:spPr/>
      <dgm:t>
        <a:bodyPr/>
        <a:lstStyle/>
        <a:p>
          <a:r>
            <a:rPr lang="lt-LT" b="0" dirty="0" smtClean="0">
              <a:solidFill>
                <a:schemeClr val="tx1"/>
              </a:solidFill>
              <a:latin typeface="Roboto Condensed" panose="020B0604020202020204" charset="0"/>
              <a:ea typeface="Roboto Condensed" panose="020B0604020202020204" charset="0"/>
              <a:sym typeface="Symbol"/>
            </a:rPr>
            <a:t>73,7 3 lygis</a:t>
          </a:r>
          <a:endParaRPr lang="lt-LT"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dgm:spPr/>
      <dgm:t>
        <a:bodyPr/>
        <a:lstStyle/>
        <a:p>
          <a:r>
            <a:rPr lang="lt-LT" b="0" dirty="0" smtClean="0">
              <a:latin typeface="Roboto Condensed" panose="020B0604020202020204" charset="0"/>
              <a:ea typeface="Roboto Condensed" panose="020B0604020202020204" charset="0"/>
              <a:sym typeface="Symbol"/>
            </a:rPr>
            <a:t>26,3 2 lygis</a:t>
          </a:r>
          <a:endParaRPr lang="lt-LT"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6606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2448" custLinFactNeighborY="-997">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D85155DE-CAA0-43BE-BC7C-0C067BC07640}" type="presOf" srcId="{2A1D552F-DE61-4CFA-9E6D-C72E419F371E}" destId="{E7C588ED-4711-4903-9D9D-C2ADAFEDE196}" srcOrd="0" destOrd="1" presId="urn:microsoft.com/office/officeart/2005/8/layout/vList6"/>
    <dgm:cxn modelId="{7525C707-57EE-4753-958B-2DF57F3F694D}" type="presOf" srcId="{6D991028-3826-41D7-BD04-638FF229FDD1}" destId="{757C3AEA-6185-4286-9ACC-94D151602D55}" srcOrd="0" destOrd="0" presId="urn:microsoft.com/office/officeart/2005/8/layout/vList6"/>
    <dgm:cxn modelId="{33711140-6B3F-4C8D-95D3-56E11FAD49F1}" type="presOf" srcId="{4FA88B67-44C5-4621-BECC-7A28764FFEDC}" destId="{B8BF97A4-E5CE-4428-970A-D8D6185A6244}"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DFC77001-6305-4173-B319-E11DF1C297E8}" type="presOf" srcId="{C252D7FE-0F90-4AF5-B62A-42C7F4F54056}" destId="{B8BF97A4-E5CE-4428-970A-D8D6185A6244}" srcOrd="0" destOrd="0" presId="urn:microsoft.com/office/officeart/2005/8/layout/vList6"/>
    <dgm:cxn modelId="{33D2BB6B-A542-4B60-B8E1-A44CF56E4C35}" type="presOf" srcId="{576D597F-5826-4235-A694-6C42C359E119}" destId="{8B1633CA-E27B-4F03-BB99-6AE8680B72A8}" srcOrd="0" destOrd="0" presId="urn:microsoft.com/office/officeart/2005/8/layout/vList6"/>
    <dgm:cxn modelId="{240CA381-BD78-4732-8393-E775D40DE5DE}" type="presOf" srcId="{95130689-8797-4530-A43B-1CE619A90982}" destId="{8D584D2F-9151-447D-A556-1979E367CE73}"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67BCCCB2-F4C6-4110-AF64-76502A15D587}" type="presOf" srcId="{45BB260B-BF6A-419A-9121-99A33C874E74}" destId="{E7C588ED-4711-4903-9D9D-C2ADAFEDE196}" srcOrd="0" destOrd="0" presId="urn:microsoft.com/office/officeart/2005/8/layout/vList6"/>
    <dgm:cxn modelId="{74B2B836-4CFD-45C0-B810-2FF440B270B8}" type="presParOf" srcId="{757C3AEA-6185-4286-9ACC-94D151602D55}" destId="{723DAD73-1C59-4FA2-9044-65AEA7762417}" srcOrd="0" destOrd="0" presId="urn:microsoft.com/office/officeart/2005/8/layout/vList6"/>
    <dgm:cxn modelId="{C80FA8EA-D7CE-4EDB-9D33-1159B8D3063C}" type="presParOf" srcId="{723DAD73-1C59-4FA2-9044-65AEA7762417}" destId="{8D584D2F-9151-447D-A556-1979E367CE73}" srcOrd="0" destOrd="0" presId="urn:microsoft.com/office/officeart/2005/8/layout/vList6"/>
    <dgm:cxn modelId="{7161978C-6C13-435F-9C97-E647EC664F27}" type="presParOf" srcId="{723DAD73-1C59-4FA2-9044-65AEA7762417}" destId="{E7C588ED-4711-4903-9D9D-C2ADAFEDE196}" srcOrd="1" destOrd="0" presId="urn:microsoft.com/office/officeart/2005/8/layout/vList6"/>
    <dgm:cxn modelId="{95624604-791E-49CD-A99B-C17CA917C2DD}" type="presParOf" srcId="{757C3AEA-6185-4286-9ACC-94D151602D55}" destId="{E5F0F757-E61A-4A6B-B0A1-AE7E9B059F1E}" srcOrd="1" destOrd="0" presId="urn:microsoft.com/office/officeart/2005/8/layout/vList6"/>
    <dgm:cxn modelId="{BD1D18EB-6F2B-4F6B-B230-47AB5728EAC0}" type="presParOf" srcId="{757C3AEA-6185-4286-9ACC-94D151602D55}" destId="{E0755D6F-8766-4940-85C6-5107FD99ACB9}" srcOrd="2" destOrd="0" presId="urn:microsoft.com/office/officeart/2005/8/layout/vList6"/>
    <dgm:cxn modelId="{5639C3C5-9451-45D3-B053-8A670F64898C}" type="presParOf" srcId="{E0755D6F-8766-4940-85C6-5107FD99ACB9}" destId="{8B1633CA-E27B-4F03-BB99-6AE8680B72A8}" srcOrd="0" destOrd="0" presId="urn:microsoft.com/office/officeart/2005/8/layout/vList6"/>
    <dgm:cxn modelId="{C833885B-FF52-4533-B974-B3CF9825B7B6}"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42,9</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55,1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rPr>
            <a:t>2</a:t>
          </a:r>
          <a:r>
            <a:rPr lang="lt-LT" sz="2800" b="0" dirty="0" smtClean="0">
              <a:latin typeface="Roboto Condensed" panose="020B0604020202020204" charset="0"/>
              <a:ea typeface="Roboto Condensed" panose="020B0604020202020204" charset="0"/>
              <a:sym typeface="Symbol"/>
            </a:rPr>
            <a:t>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983">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8AAD539E-3505-4B3E-8D8D-6FACB4D970D8}" type="presOf" srcId="{6D991028-3826-41D7-BD04-638FF229FDD1}" destId="{757C3AEA-6185-4286-9ACC-94D151602D55}" srcOrd="0" destOrd="0" presId="urn:microsoft.com/office/officeart/2005/8/layout/vList6"/>
    <dgm:cxn modelId="{6B4F4559-C7D3-4436-86F8-D257896F645C}" type="presOf" srcId="{4FA88B67-44C5-4621-BECC-7A28764FFEDC}" destId="{B8BF97A4-E5CE-4428-970A-D8D6185A6244}" srcOrd="0" destOrd="1" presId="urn:microsoft.com/office/officeart/2005/8/layout/vList6"/>
    <dgm:cxn modelId="{72DA980E-A444-436C-BEA1-ACEA6993DE1D}" type="presOf" srcId="{95130689-8797-4530-A43B-1CE619A90982}" destId="{8D584D2F-9151-447D-A556-1979E367CE73}"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A3E8CED1-47F7-46E2-B235-DC40F741681A}" type="presOf" srcId="{C252D7FE-0F90-4AF5-B62A-42C7F4F54056}" destId="{B8BF97A4-E5CE-4428-970A-D8D6185A6244}" srcOrd="0" destOrd="0" presId="urn:microsoft.com/office/officeart/2005/8/layout/vList6"/>
    <dgm:cxn modelId="{1068386C-1053-4919-82FE-61BEE2063506}" type="presOf" srcId="{DB4110B8-AD00-4412-B7B4-9E041566AAA7}" destId="{E7C588ED-4711-4903-9D9D-C2ADAFEDE196}" srcOrd="0" destOrd="2" presId="urn:microsoft.com/office/officeart/2005/8/layout/vList6"/>
    <dgm:cxn modelId="{48937045-DE59-4EAA-A9C9-9A45BF908112}" type="presOf" srcId="{576D597F-5826-4235-A694-6C42C359E119}" destId="{8B1633CA-E27B-4F03-BB99-6AE8680B72A8}"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EFBC22BF-0EC1-49E1-8D83-F2930C4EDBB7}" type="presOf" srcId="{2A1D552F-DE61-4CFA-9E6D-C72E419F371E}" destId="{E7C588ED-4711-4903-9D9D-C2ADAFEDE196}" srcOrd="0" destOrd="1" presId="urn:microsoft.com/office/officeart/2005/8/layout/vList6"/>
    <dgm:cxn modelId="{48C33216-E067-4C31-A15C-F17150458E39}" type="presOf" srcId="{45BB260B-BF6A-419A-9121-99A33C874E74}" destId="{E7C588ED-4711-4903-9D9D-C2ADAFEDE196}"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8F73D35A-FA3C-4D3C-8BDB-543B19E9B1F6}" type="presParOf" srcId="{757C3AEA-6185-4286-9ACC-94D151602D55}" destId="{723DAD73-1C59-4FA2-9044-65AEA7762417}" srcOrd="0" destOrd="0" presId="urn:microsoft.com/office/officeart/2005/8/layout/vList6"/>
    <dgm:cxn modelId="{E116F317-5DB8-4756-8FB0-D83C07A45F75}" type="presParOf" srcId="{723DAD73-1C59-4FA2-9044-65AEA7762417}" destId="{8D584D2F-9151-447D-A556-1979E367CE73}" srcOrd="0" destOrd="0" presId="urn:microsoft.com/office/officeart/2005/8/layout/vList6"/>
    <dgm:cxn modelId="{CBF045EA-6AFA-44DA-8F56-F326B8B56DDB}" type="presParOf" srcId="{723DAD73-1C59-4FA2-9044-65AEA7762417}" destId="{E7C588ED-4711-4903-9D9D-C2ADAFEDE196}" srcOrd="1" destOrd="0" presId="urn:microsoft.com/office/officeart/2005/8/layout/vList6"/>
    <dgm:cxn modelId="{32818F57-71E7-47D1-91E1-B07232E57241}" type="presParOf" srcId="{757C3AEA-6185-4286-9ACC-94D151602D55}" destId="{E5F0F757-E61A-4A6B-B0A1-AE7E9B059F1E}" srcOrd="1" destOrd="0" presId="urn:microsoft.com/office/officeart/2005/8/layout/vList6"/>
    <dgm:cxn modelId="{5C121367-D6D6-4B1C-A81A-7BE8DBEC09B0}" type="presParOf" srcId="{757C3AEA-6185-4286-9ACC-94D151602D55}" destId="{E0755D6F-8766-4940-85C6-5107FD99ACB9}" srcOrd="2" destOrd="0" presId="urn:microsoft.com/office/officeart/2005/8/layout/vList6"/>
    <dgm:cxn modelId="{A62C766E-F898-48DE-B50E-32F12DC92710}" type="presParOf" srcId="{E0755D6F-8766-4940-85C6-5107FD99ACB9}" destId="{8B1633CA-E27B-4F03-BB99-6AE8680B72A8}" srcOrd="0" destOrd="0" presId="urn:microsoft.com/office/officeart/2005/8/layout/vList6"/>
    <dgm:cxn modelId="{61232EB7-1659-464A-B2D3-B1D19DE8F528}"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63,3</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34,7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78,9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21,1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2361">
        <dgm:presLayoutVars>
          <dgm:bulletEnabled val="1"/>
        </dgm:presLayoutVars>
      </dgm:prSet>
      <dgm:spPr/>
      <dgm:t>
        <a:bodyPr/>
        <a:lstStyle/>
        <a:p>
          <a:endParaRPr lang="lt-LT"/>
        </a:p>
      </dgm:t>
    </dgm:pt>
  </dgm:ptLst>
  <dgm:cxnLst>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614DD506-1279-436C-8CF6-BF494755414C}" type="presOf" srcId="{C252D7FE-0F90-4AF5-B62A-42C7F4F54056}" destId="{B8BF97A4-E5CE-4428-970A-D8D6185A6244}" srcOrd="0" destOrd="0" presId="urn:microsoft.com/office/officeart/2005/8/layout/vList6"/>
    <dgm:cxn modelId="{B23C0BE9-E595-43AE-8303-E78626C2E119}" type="presOf" srcId="{DB4110B8-AD00-4412-B7B4-9E041566AAA7}" destId="{E7C588ED-4711-4903-9D9D-C2ADAFEDE196}" srcOrd="0" destOrd="2" presId="urn:microsoft.com/office/officeart/2005/8/layout/vList6"/>
    <dgm:cxn modelId="{90AB9864-2AC4-4C54-8649-A0BEB5F64FE6}" type="presOf" srcId="{576D597F-5826-4235-A694-6C42C359E119}" destId="{8B1633CA-E27B-4F03-BB99-6AE8680B72A8}" srcOrd="0" destOrd="0" presId="urn:microsoft.com/office/officeart/2005/8/layout/vList6"/>
    <dgm:cxn modelId="{5705CECC-41FF-49A2-9DEF-A74993996D5C}" type="presOf" srcId="{4FA88B67-44C5-4621-BECC-7A28764FFEDC}" destId="{B8BF97A4-E5CE-4428-970A-D8D6185A6244}" srcOrd="0" destOrd="1" presId="urn:microsoft.com/office/officeart/2005/8/layout/vList6"/>
    <dgm:cxn modelId="{6AD15074-04D0-459F-8667-C4B6A9D0619B}" type="presOf" srcId="{95130689-8797-4530-A43B-1CE619A90982}" destId="{8D584D2F-9151-447D-A556-1979E367CE73}" srcOrd="0" destOrd="0" presId="urn:microsoft.com/office/officeart/2005/8/layout/vList6"/>
    <dgm:cxn modelId="{119C2C3C-C3BC-4D60-8850-45CFEF24269A}" type="presOf" srcId="{2A1D552F-DE61-4CFA-9E6D-C72E419F371E}" destId="{E7C588ED-4711-4903-9D9D-C2ADAFEDE196}"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372BD905-665A-4B9F-A597-D94D254D8CE9}" type="presOf" srcId="{45BB260B-BF6A-419A-9121-99A33C874E74}" destId="{E7C588ED-4711-4903-9D9D-C2ADAFEDE196}" srcOrd="0" destOrd="0"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1125AA6F-A334-4095-A890-A8E1EBFC0319}" srcId="{576D597F-5826-4235-A694-6C42C359E119}" destId="{4FA88B67-44C5-4621-BECC-7A28764FFEDC}" srcOrd="1" destOrd="0" parTransId="{7ABEE9D7-24B8-4CE3-AA64-435EB10CE6DE}" sibTransId="{796C1FF8-33D0-4311-86D2-E748F0CC1831}"/>
    <dgm:cxn modelId="{4F5D2040-97E6-40B2-8A91-8A3FE2996B21}" type="presOf" srcId="{6D991028-3826-41D7-BD04-638FF229FDD1}" destId="{757C3AEA-6185-4286-9ACC-94D151602D55}" srcOrd="0" destOrd="0" presId="urn:microsoft.com/office/officeart/2005/8/layout/vList6"/>
    <dgm:cxn modelId="{7E6DC0C8-80E1-4911-9E6B-23FFE436BA00}" type="presParOf" srcId="{757C3AEA-6185-4286-9ACC-94D151602D55}" destId="{723DAD73-1C59-4FA2-9044-65AEA7762417}" srcOrd="0" destOrd="0" presId="urn:microsoft.com/office/officeart/2005/8/layout/vList6"/>
    <dgm:cxn modelId="{9CB7AA25-CC2A-4C67-91DE-3DE767523E49}" type="presParOf" srcId="{723DAD73-1C59-4FA2-9044-65AEA7762417}" destId="{8D584D2F-9151-447D-A556-1979E367CE73}" srcOrd="0" destOrd="0" presId="urn:microsoft.com/office/officeart/2005/8/layout/vList6"/>
    <dgm:cxn modelId="{1BAA1B5C-094E-428D-8013-95CB532BB41B}" type="presParOf" srcId="{723DAD73-1C59-4FA2-9044-65AEA7762417}" destId="{E7C588ED-4711-4903-9D9D-C2ADAFEDE196}" srcOrd="1" destOrd="0" presId="urn:microsoft.com/office/officeart/2005/8/layout/vList6"/>
    <dgm:cxn modelId="{CCB0F3DE-6624-473C-94C7-5C1E6E28ACBE}" type="presParOf" srcId="{757C3AEA-6185-4286-9ACC-94D151602D55}" destId="{E5F0F757-E61A-4A6B-B0A1-AE7E9B059F1E}" srcOrd="1" destOrd="0" presId="urn:microsoft.com/office/officeart/2005/8/layout/vList6"/>
    <dgm:cxn modelId="{958D0B10-9D90-4541-8719-1A925D77FC6C}" type="presParOf" srcId="{757C3AEA-6185-4286-9ACC-94D151602D55}" destId="{E0755D6F-8766-4940-85C6-5107FD99ACB9}" srcOrd="2" destOrd="0" presId="urn:microsoft.com/office/officeart/2005/8/layout/vList6"/>
    <dgm:cxn modelId="{9037D188-4B53-469C-A9D2-C3294509B2E5}" type="presParOf" srcId="{E0755D6F-8766-4940-85C6-5107FD99ACB9}" destId="{8B1633CA-E27B-4F03-BB99-6AE8680B72A8}" srcOrd="0" destOrd="0" presId="urn:microsoft.com/office/officeart/2005/8/layout/vList6"/>
    <dgm:cxn modelId="{34AF7F05-E1D0-4320-9C58-997B051C7380}"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61,2</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36,7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73,7 3 lygis</a:t>
          </a:r>
          <a:endParaRPr lang="lt-LT" sz="28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2800" b="0" dirty="0" smtClean="0">
              <a:latin typeface="Roboto Condensed" panose="020B0604020202020204" charset="0"/>
              <a:ea typeface="Roboto Condensed" panose="020B0604020202020204" charset="0"/>
              <a:sym typeface="Symbol"/>
            </a:rPr>
            <a:t>21,1 2 lygis</a:t>
          </a:r>
          <a:endParaRPr lang="lt-LT" sz="28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298DC787-2449-425F-9476-05E42A4DC1D4}">
      <dgm:prSet phldrT="[Tekstas]" custT="1"/>
      <dgm:spPr/>
      <dgm:t>
        <a:bodyPr/>
        <a:lstStyle/>
        <a:p>
          <a:endParaRPr lang="lt-LT" sz="3200" b="0" dirty="0">
            <a:latin typeface="Roboto Condensed" panose="020B0604020202020204" charset="0"/>
            <a:ea typeface="Roboto Condensed" panose="020B0604020202020204" charset="0"/>
          </a:endParaRPr>
        </a:p>
      </dgm:t>
    </dgm:pt>
    <dgm:pt modelId="{D67E9A35-6008-4090-8C95-C455C4E5CBB7}" type="parTrans" cxnId="{90768AFA-E66F-454C-8C7E-92EAF0113606}">
      <dgm:prSet/>
      <dgm:spPr/>
      <dgm:t>
        <a:bodyPr/>
        <a:lstStyle/>
        <a:p>
          <a:endParaRPr lang="lt-LT"/>
        </a:p>
      </dgm:t>
    </dgm:pt>
    <dgm:pt modelId="{DAD09F8F-6E73-4AC4-A883-A679A57B17F4}" type="sibTrans" cxnId="{90768AFA-E66F-454C-8C7E-92EAF0113606}">
      <dgm:prSet/>
      <dgm:spPr/>
      <dgm:t>
        <a:bodyPr/>
        <a:lstStyle/>
        <a:p>
          <a:endParaRPr lang="lt-LT"/>
        </a:p>
      </dgm:t>
    </dgm:pt>
    <dgm:pt modelId="{275F42C1-8C1E-42CD-84A8-DB47710D1078}">
      <dgm:prSet phldrT="[Tekstas]" custT="1"/>
      <dgm:spPr/>
      <dgm:t>
        <a:bodyPr/>
        <a:lstStyle/>
        <a:p>
          <a:endParaRPr lang="lt-LT" sz="2800" b="0" dirty="0">
            <a:latin typeface="Roboto Condensed" panose="020B0604020202020204" charset="0"/>
            <a:ea typeface="Roboto Condensed" panose="020B0604020202020204" charset="0"/>
          </a:endParaRPr>
        </a:p>
      </dgm:t>
    </dgm:pt>
    <dgm:pt modelId="{5CF1D8E5-B1CB-458A-A1BD-A81775FADD2D}" type="parTrans" cxnId="{1DF2E6D6-F97C-4F32-A49C-F112B88C7DC7}">
      <dgm:prSet/>
      <dgm:spPr/>
      <dgm:t>
        <a:bodyPr/>
        <a:lstStyle/>
        <a:p>
          <a:endParaRPr lang="lt-LT"/>
        </a:p>
      </dgm:t>
    </dgm:pt>
    <dgm:pt modelId="{325644D7-CB27-4802-B01D-4D36781484FE}" type="sibTrans" cxnId="{1DF2E6D6-F97C-4F32-A49C-F112B88C7DC7}">
      <dgm:prSet/>
      <dgm:spPr/>
      <dgm:t>
        <a:bodyPr/>
        <a:lstStyle/>
        <a:p>
          <a:endParaRPr lang="lt-LT"/>
        </a:p>
      </dgm:t>
    </dgm:pt>
    <dgm:pt modelId="{8D251D38-451A-49B3-8B5F-4140E1252929}">
      <dgm:prSet phldrT="[Tekstas]" custT="1"/>
      <dgm:spPr/>
      <dgm:t>
        <a:bodyPr/>
        <a:lstStyle/>
        <a:p>
          <a:r>
            <a:rPr lang="lt-LT" sz="2800" b="0" dirty="0" smtClean="0">
              <a:latin typeface="Roboto Condensed" panose="020B0604020202020204" charset="0"/>
              <a:ea typeface="Roboto Condensed" panose="020B0604020202020204" charset="0"/>
              <a:sym typeface="Symbol"/>
            </a:rPr>
            <a:t>5,3 1 lygis</a:t>
          </a:r>
          <a:endParaRPr lang="lt-LT" sz="2800" b="0" dirty="0">
            <a:latin typeface="Roboto Condensed" panose="020B0604020202020204" charset="0"/>
            <a:ea typeface="Roboto Condensed" panose="020B0604020202020204" charset="0"/>
          </a:endParaRPr>
        </a:p>
      </dgm:t>
    </dgm:pt>
    <dgm:pt modelId="{30245287-ABBA-4FEB-8CD2-CE19713D55D2}" type="parTrans" cxnId="{FF726C28-EA6D-4428-B3C0-4DAE9942B504}">
      <dgm:prSet/>
      <dgm:spPr/>
      <dgm:t>
        <a:bodyPr/>
        <a:lstStyle/>
        <a:p>
          <a:endParaRPr lang="lt-LT"/>
        </a:p>
      </dgm:t>
    </dgm:pt>
    <dgm:pt modelId="{B6D09D1F-F70E-450C-B3E6-9AD39AB75EF8}" type="sibTrans" cxnId="{FF726C28-EA6D-4428-B3C0-4DAE9942B504}">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59991" custScaleY="94905"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15095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56188" custScaleY="96776" custLinFactNeighborX="-7171"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89113" custScaleY="145177" custLinFactNeighborX="-1391" custLinFactNeighborY="983">
        <dgm:presLayoutVars>
          <dgm:bulletEnabled val="1"/>
        </dgm:presLayoutVars>
      </dgm:prSet>
      <dgm:spPr/>
      <dgm:t>
        <a:bodyPr/>
        <a:lstStyle/>
        <a:p>
          <a:endParaRPr lang="lt-LT"/>
        </a:p>
      </dgm:t>
    </dgm:pt>
  </dgm:ptLst>
  <dgm:cxnLst>
    <dgm:cxn modelId="{FF726C28-EA6D-4428-B3C0-4DAE9942B504}" srcId="{576D597F-5826-4235-A694-6C42C359E119}" destId="{8D251D38-451A-49B3-8B5F-4140E1252929}" srcOrd="2" destOrd="0" parTransId="{30245287-ABBA-4FEB-8CD2-CE19713D55D2}" sibTransId="{B6D09D1F-F70E-450C-B3E6-9AD39AB75EF8}"/>
    <dgm:cxn modelId="{AA024C04-67B4-4815-A218-C2CE1AAA7306}" srcId="{95130689-8797-4530-A43B-1CE619A90982}" destId="{45BB260B-BF6A-419A-9121-99A33C874E74}" srcOrd="0" destOrd="0" parTransId="{FA3BCB46-DAB8-4676-9B8B-1B5105BA4420}" sibTransId="{5136025A-BBC0-491F-A5FB-38048DB5F3C7}"/>
    <dgm:cxn modelId="{F4CCCCD8-5794-4BBF-BAF8-9A30094421DE}" type="presOf" srcId="{45BB260B-BF6A-419A-9121-99A33C874E74}" destId="{E7C588ED-4711-4903-9D9D-C2ADAFEDE196}"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084E71A4-B984-49B8-A054-C0CE9ED0C804}" srcId="{6D991028-3826-41D7-BD04-638FF229FDD1}" destId="{95130689-8797-4530-A43B-1CE619A90982}" srcOrd="0" destOrd="0" parTransId="{7EC9DB00-3DED-4464-B5B8-B0A9A3D3A317}" sibTransId="{FC66E555-9EC3-42B0-B984-4281E7A9CC0A}"/>
    <dgm:cxn modelId="{D9DD62A1-5658-4A37-9146-8049C3FC3FFD}" type="presOf" srcId="{298DC787-2449-425F-9476-05E42A4DC1D4}" destId="{B8BF97A4-E5CE-4428-970A-D8D6185A6244}" srcOrd="0" destOrd="4" presId="urn:microsoft.com/office/officeart/2005/8/layout/vList6"/>
    <dgm:cxn modelId="{1DF2E6D6-F97C-4F32-A49C-F112B88C7DC7}" srcId="{576D597F-5826-4235-A694-6C42C359E119}" destId="{275F42C1-8C1E-42CD-84A8-DB47710D1078}" srcOrd="3" destOrd="0" parTransId="{5CF1D8E5-B1CB-458A-A1BD-A81775FADD2D}" sibTransId="{325644D7-CB27-4802-B01D-4D36781484FE}"/>
    <dgm:cxn modelId="{629B48C4-6616-48C8-B21D-0EDB797F2040}" type="presOf" srcId="{C252D7FE-0F90-4AF5-B62A-42C7F4F54056}" destId="{B8BF97A4-E5CE-4428-970A-D8D6185A6244}" srcOrd="0" destOrd="0" presId="urn:microsoft.com/office/officeart/2005/8/layout/vList6"/>
    <dgm:cxn modelId="{C30C6D9E-E441-428A-AD53-B15DDD1AD9B7}" type="presOf" srcId="{4FA88B67-44C5-4621-BECC-7A28764FFEDC}" destId="{B8BF97A4-E5CE-4428-970A-D8D6185A6244}" srcOrd="0" destOrd="1" presId="urn:microsoft.com/office/officeart/2005/8/layout/vList6"/>
    <dgm:cxn modelId="{7D19A8B5-AE42-49FA-8A32-2DC1555DA57A}" type="presOf" srcId="{95130689-8797-4530-A43B-1CE619A90982}" destId="{8D584D2F-9151-447D-A556-1979E367CE73}" srcOrd="0" destOrd="0" presId="urn:microsoft.com/office/officeart/2005/8/layout/vList6"/>
    <dgm:cxn modelId="{791B64B2-2706-4D67-8030-9FD9CEAE1058}" type="presOf" srcId="{6D991028-3826-41D7-BD04-638FF229FDD1}" destId="{757C3AEA-6185-4286-9ACC-94D151602D55}" srcOrd="0" destOrd="0" presId="urn:microsoft.com/office/officeart/2005/8/layout/vList6"/>
    <dgm:cxn modelId="{E046D2C2-068F-4BF1-942F-6876061C959B}" type="presOf" srcId="{8D251D38-451A-49B3-8B5F-4140E1252929}" destId="{B8BF97A4-E5CE-4428-970A-D8D6185A6244}" srcOrd="0" destOrd="2" presId="urn:microsoft.com/office/officeart/2005/8/layout/vList6"/>
    <dgm:cxn modelId="{90768AFA-E66F-454C-8C7E-92EAF0113606}" srcId="{576D597F-5826-4235-A694-6C42C359E119}" destId="{298DC787-2449-425F-9476-05E42A4DC1D4}" srcOrd="4" destOrd="0" parTransId="{D67E9A35-6008-4090-8C95-C455C4E5CBB7}" sibTransId="{DAD09F8F-6E73-4AC4-A883-A679A57B17F4}"/>
    <dgm:cxn modelId="{6659C847-3367-433A-969D-67929D2DB649}" type="presOf" srcId="{DB4110B8-AD00-4412-B7B4-9E041566AAA7}" destId="{E7C588ED-4711-4903-9D9D-C2ADAFEDE196}" srcOrd="0" destOrd="2" presId="urn:microsoft.com/office/officeart/2005/8/layout/vList6"/>
    <dgm:cxn modelId="{DB8A984A-5F4F-4ADC-B7C1-F0FFD02BB421}" type="presOf" srcId="{2A1D552F-DE61-4CFA-9E6D-C72E419F371E}" destId="{E7C588ED-4711-4903-9D9D-C2ADAFEDE196}" srcOrd="0" destOrd="1"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B664734C-6131-4643-ACEC-2285BAB8ED01}" type="presOf" srcId="{275F42C1-8C1E-42CD-84A8-DB47710D1078}" destId="{B8BF97A4-E5CE-4428-970A-D8D6185A6244}" srcOrd="0" destOrd="3" presId="urn:microsoft.com/office/officeart/2005/8/layout/vList6"/>
    <dgm:cxn modelId="{4C9A3FC7-8DE7-4341-A9E5-A768076D2FF1}" type="presOf" srcId="{576D597F-5826-4235-A694-6C42C359E119}" destId="{8B1633CA-E27B-4F03-BB99-6AE8680B72A8}" srcOrd="0" destOrd="0"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5319C6F1-6C00-458E-BD5E-4D9B240A81E1}" type="presParOf" srcId="{757C3AEA-6185-4286-9ACC-94D151602D55}" destId="{723DAD73-1C59-4FA2-9044-65AEA7762417}" srcOrd="0" destOrd="0" presId="urn:microsoft.com/office/officeart/2005/8/layout/vList6"/>
    <dgm:cxn modelId="{060219A4-A1E1-41DF-BBAA-2D5AF4D77BDB}" type="presParOf" srcId="{723DAD73-1C59-4FA2-9044-65AEA7762417}" destId="{8D584D2F-9151-447D-A556-1979E367CE73}" srcOrd="0" destOrd="0" presId="urn:microsoft.com/office/officeart/2005/8/layout/vList6"/>
    <dgm:cxn modelId="{38190EFC-1A7D-4D38-B41F-28FD6B9E29D5}" type="presParOf" srcId="{723DAD73-1C59-4FA2-9044-65AEA7762417}" destId="{E7C588ED-4711-4903-9D9D-C2ADAFEDE196}" srcOrd="1" destOrd="0" presId="urn:microsoft.com/office/officeart/2005/8/layout/vList6"/>
    <dgm:cxn modelId="{35ADD131-89AA-4CDA-8DF9-63AA7E4ADE56}" type="presParOf" srcId="{757C3AEA-6185-4286-9ACC-94D151602D55}" destId="{E5F0F757-E61A-4A6B-B0A1-AE7E9B059F1E}" srcOrd="1" destOrd="0" presId="urn:microsoft.com/office/officeart/2005/8/layout/vList6"/>
    <dgm:cxn modelId="{DF98C171-D1C8-4B94-90E5-208432DC4B29}" type="presParOf" srcId="{757C3AEA-6185-4286-9ACC-94D151602D55}" destId="{E0755D6F-8766-4940-85C6-5107FD99ACB9}" srcOrd="2" destOrd="0" presId="urn:microsoft.com/office/officeart/2005/8/layout/vList6"/>
    <dgm:cxn modelId="{538037D7-FFC9-46AD-8C86-1E74BEDF89E8}" type="presParOf" srcId="{E0755D6F-8766-4940-85C6-5107FD99ACB9}" destId="{8B1633CA-E27B-4F03-BB99-6AE8680B72A8}" srcOrd="0" destOrd="0" presId="urn:microsoft.com/office/officeart/2005/8/layout/vList6"/>
    <dgm:cxn modelId="{51FE9510-B1EF-4CE4-9C38-AB814D5D43D0}"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40,8</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57,1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3200" b="0" dirty="0" smtClean="0">
              <a:solidFill>
                <a:schemeClr val="tx1"/>
              </a:solidFill>
              <a:latin typeface="Roboto Condensed" panose="020B0604020202020204" charset="0"/>
              <a:ea typeface="Roboto Condensed" panose="020B0604020202020204" charset="0"/>
              <a:sym typeface="Symbol"/>
            </a:rPr>
            <a:t>57,9 3 lygis</a:t>
          </a:r>
          <a:endParaRPr lang="lt-LT" sz="32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3200" b="0" dirty="0" smtClean="0">
              <a:latin typeface="Roboto Condensed" panose="020B0604020202020204" charset="0"/>
              <a:ea typeface="Roboto Condensed" panose="020B0604020202020204" charset="0"/>
              <a:sym typeface="Symbol"/>
            </a:rPr>
            <a:t>42,1 2 lygis</a:t>
          </a:r>
          <a:endParaRPr lang="lt-LT" sz="32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72667" custScaleY="53068"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88124" custLinFactNeighborX="-943" custLinFactNeighborY="2412">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75564" custScaleY="52509" custLinFactNeighborX="-4187"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90615" custScaleY="71278" custLinFactNeighborX="-1391" custLinFactNeighborY="-2361">
        <dgm:presLayoutVars>
          <dgm:bulletEnabled val="1"/>
        </dgm:presLayoutVars>
      </dgm:prSet>
      <dgm:spPr/>
      <dgm:t>
        <a:bodyPr/>
        <a:lstStyle/>
        <a:p>
          <a:endParaRPr lang="lt-LT"/>
        </a:p>
      </dgm:t>
    </dgm:pt>
  </dgm:ptLst>
  <dgm:cxnLst>
    <dgm:cxn modelId="{EDE6E66B-9847-4724-B4E5-70E9A95EC019}" type="presOf" srcId="{4FA88B67-44C5-4621-BECC-7A28764FFEDC}" destId="{B8BF97A4-E5CE-4428-970A-D8D6185A6244}" srcOrd="0" destOrd="1"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A19F9B40-93DF-47DA-80DD-F3BF4A672894}" type="presOf" srcId="{DB4110B8-AD00-4412-B7B4-9E041566AAA7}" destId="{E7C588ED-4711-4903-9D9D-C2ADAFEDE196}" srcOrd="0" destOrd="2" presId="urn:microsoft.com/office/officeart/2005/8/layout/vList6"/>
    <dgm:cxn modelId="{5054EB05-94C1-47EF-941E-163A0A830101}" type="presOf" srcId="{576D597F-5826-4235-A694-6C42C359E119}" destId="{8B1633CA-E27B-4F03-BB99-6AE8680B72A8}" srcOrd="0" destOrd="0" presId="urn:microsoft.com/office/officeart/2005/8/layout/vList6"/>
    <dgm:cxn modelId="{9CFAD2C9-923E-43A9-8C6C-4FF4CEE66735}" type="presOf" srcId="{C252D7FE-0F90-4AF5-B62A-42C7F4F54056}" destId="{B8BF97A4-E5CE-4428-970A-D8D6185A6244}"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2C5799ED-1BC5-47D8-9F2D-2C1BD60506AD}" type="presOf" srcId="{6D991028-3826-41D7-BD04-638FF229FDD1}" destId="{757C3AEA-6185-4286-9ACC-94D151602D55}" srcOrd="0" destOrd="0"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84C7DAF4-16AA-41C9-8BA5-6AEB5FDD02AD}" type="presOf" srcId="{2A1D552F-DE61-4CFA-9E6D-C72E419F371E}" destId="{E7C588ED-4711-4903-9D9D-C2ADAFEDE196}" srcOrd="0" destOrd="1" presId="urn:microsoft.com/office/officeart/2005/8/layout/vList6"/>
    <dgm:cxn modelId="{C73B1588-4F64-4789-97D0-B8158EB3B7E8}" type="presOf" srcId="{95130689-8797-4530-A43B-1CE619A90982}" destId="{8D584D2F-9151-447D-A556-1979E367CE73}" srcOrd="0" destOrd="0" presId="urn:microsoft.com/office/officeart/2005/8/layout/vList6"/>
    <dgm:cxn modelId="{B2E06B2A-830D-44B5-B072-C0EC3F030DD7}" type="presOf" srcId="{45BB260B-BF6A-419A-9121-99A33C874E74}" destId="{E7C588ED-4711-4903-9D9D-C2ADAFEDE196}"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1125AA6F-A334-4095-A890-A8E1EBFC0319}" srcId="{576D597F-5826-4235-A694-6C42C359E119}" destId="{4FA88B67-44C5-4621-BECC-7A28764FFEDC}" srcOrd="1" destOrd="0" parTransId="{7ABEE9D7-24B8-4CE3-AA64-435EB10CE6DE}" sibTransId="{796C1FF8-33D0-4311-86D2-E748F0CC1831}"/>
    <dgm:cxn modelId="{04D6DA58-A481-4E15-AAB1-7036E2DB9590}" type="presParOf" srcId="{757C3AEA-6185-4286-9ACC-94D151602D55}" destId="{723DAD73-1C59-4FA2-9044-65AEA7762417}" srcOrd="0" destOrd="0" presId="urn:microsoft.com/office/officeart/2005/8/layout/vList6"/>
    <dgm:cxn modelId="{381B31CA-BE10-44C8-94F8-33678E057778}" type="presParOf" srcId="{723DAD73-1C59-4FA2-9044-65AEA7762417}" destId="{8D584D2F-9151-447D-A556-1979E367CE73}" srcOrd="0" destOrd="0" presId="urn:microsoft.com/office/officeart/2005/8/layout/vList6"/>
    <dgm:cxn modelId="{87342ADB-C1F9-44F9-9A5A-DA7CB91FABEC}" type="presParOf" srcId="{723DAD73-1C59-4FA2-9044-65AEA7762417}" destId="{E7C588ED-4711-4903-9D9D-C2ADAFEDE196}" srcOrd="1" destOrd="0" presId="urn:microsoft.com/office/officeart/2005/8/layout/vList6"/>
    <dgm:cxn modelId="{7EC2EE08-74A9-4F0A-9413-5DEFFA79E957}" type="presParOf" srcId="{757C3AEA-6185-4286-9ACC-94D151602D55}" destId="{E5F0F757-E61A-4A6B-B0A1-AE7E9B059F1E}" srcOrd="1" destOrd="0" presId="urn:microsoft.com/office/officeart/2005/8/layout/vList6"/>
    <dgm:cxn modelId="{0AABA60D-C501-43D2-AA64-5DED197335A2}" type="presParOf" srcId="{757C3AEA-6185-4286-9ACC-94D151602D55}" destId="{E0755D6F-8766-4940-85C6-5107FD99ACB9}" srcOrd="2" destOrd="0" presId="urn:microsoft.com/office/officeart/2005/8/layout/vList6"/>
    <dgm:cxn modelId="{3E44E083-2080-4104-A1A6-9CD5D3C69370}" type="presParOf" srcId="{E0755D6F-8766-4940-85C6-5107FD99ACB9}" destId="{8B1633CA-E27B-4F03-BB99-6AE8680B72A8}" srcOrd="0" destOrd="0" presId="urn:microsoft.com/office/officeart/2005/8/layout/vList6"/>
    <dgm:cxn modelId="{C58BF750-A6BC-47B7-B7DC-0FB9AB015C3E}"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189AAA2F-8B5B-4817-A4BA-B1D075985579}"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lt-LT"/>
        </a:p>
      </dgm:t>
    </dgm:pt>
    <dgm:pt modelId="{DAF86E4C-0977-4010-A9D0-7452DF0569E6}">
      <dgm:prSet phldrT="[Tekstas]" custT="1"/>
      <dgm:spPr/>
      <dgm:t>
        <a:bodyPr/>
        <a:lstStyle/>
        <a:p>
          <a:r>
            <a:rPr lang="lt-LT" sz="2000" b="1" dirty="0" smtClean="0">
              <a:solidFill>
                <a:schemeClr val="tx1"/>
              </a:solidFill>
            </a:rPr>
            <a:t>Sritis „UGDYMAS(IS)“</a:t>
          </a:r>
        </a:p>
        <a:p>
          <a:r>
            <a:rPr lang="lt-LT" sz="2000" b="1" dirty="0" smtClean="0">
              <a:solidFill>
                <a:schemeClr val="tx1"/>
              </a:solidFill>
            </a:rPr>
            <a:t>Rodiklis „ŽAIDIMAS“</a:t>
          </a:r>
        </a:p>
        <a:p>
          <a:r>
            <a:rPr lang="lt-LT" sz="2000" b="1" dirty="0" smtClean="0">
              <a:solidFill>
                <a:schemeClr val="tx1"/>
              </a:solidFill>
            </a:rPr>
            <a:t>(2.3.) </a:t>
          </a:r>
          <a:endParaRPr lang="lt-LT" sz="2000" b="1" dirty="0">
            <a:solidFill>
              <a:schemeClr val="tx1"/>
            </a:solidFill>
          </a:endParaRPr>
        </a:p>
      </dgm:t>
    </dgm:pt>
    <dgm:pt modelId="{A9F3ADB7-8644-4858-BED4-9228AD272668}" type="parTrans" cxnId="{F58B8209-3CB9-4087-80AA-77740ECC28EE}">
      <dgm:prSet/>
      <dgm:spPr/>
      <dgm:t>
        <a:bodyPr/>
        <a:lstStyle/>
        <a:p>
          <a:endParaRPr lang="lt-LT"/>
        </a:p>
      </dgm:t>
    </dgm:pt>
    <dgm:pt modelId="{F5253D47-234D-4A66-9ADB-74922C973883}" type="sibTrans" cxnId="{F58B8209-3CB9-4087-80AA-77740ECC28EE}">
      <dgm:prSet/>
      <dgm:spPr/>
      <dgm:t>
        <a:bodyPr/>
        <a:lstStyle/>
        <a:p>
          <a:endParaRPr lang="lt-LT"/>
        </a:p>
      </dgm:t>
    </dgm:pt>
    <dgm:pt modelId="{2D4B8200-8327-4EDF-8FCF-F67F13DDFFC2}">
      <dgm:prSet phldrT="[Tekstas]" custT="1"/>
      <dgm:spPr/>
      <dgm:t>
        <a:bodyPr/>
        <a:lstStyle/>
        <a:p>
          <a:r>
            <a:rPr lang="lt-LT" sz="2000" b="1" dirty="0" smtClean="0"/>
            <a:t>Kokybės kriterijus</a:t>
          </a:r>
          <a:r>
            <a:rPr lang="lt-LT" sz="2000" b="1" dirty="0" smtClean="0">
              <a:solidFill>
                <a:schemeClr val="accent4">
                  <a:lumMod val="50000"/>
                </a:schemeClr>
              </a:solidFill>
            </a:rPr>
            <a:t>(2.3.2.)</a:t>
          </a:r>
          <a:r>
            <a:rPr lang="lt-LT" sz="2000" b="1" dirty="0" smtClean="0"/>
            <a:t>- </a:t>
          </a:r>
          <a:r>
            <a:rPr lang="lt-LT" sz="2000" b="1" dirty="0" smtClean="0">
              <a:solidFill>
                <a:schemeClr val="accent4">
                  <a:lumMod val="50000"/>
                </a:schemeClr>
              </a:solidFill>
            </a:rPr>
            <a:t>Vaikai patys inicijuoja, planuoja ir aptaria savo žaidybinę patirtį </a:t>
          </a:r>
          <a:r>
            <a:rPr lang="lt-LT" sz="1600" b="1" u="sng" dirty="0" smtClean="0">
              <a:solidFill>
                <a:schemeClr val="accent4">
                  <a:lumMod val="50000"/>
                </a:schemeClr>
              </a:solidFill>
            </a:rPr>
            <a:t>2 lygiu- 42,1</a:t>
          </a:r>
          <a:r>
            <a:rPr lang="lt-LT" sz="1600" b="1" u="sng" dirty="0" smtClean="0">
              <a:solidFill>
                <a:schemeClr val="accent4">
                  <a:lumMod val="50000"/>
                </a:schemeClr>
              </a:solidFill>
              <a:sym typeface="Symbol"/>
            </a:rPr>
            <a:t></a:t>
          </a:r>
          <a:r>
            <a:rPr lang="lt-LT" sz="1600" b="1" u="sng" dirty="0" smtClean="0">
              <a:solidFill>
                <a:schemeClr val="accent4">
                  <a:lumMod val="50000"/>
                </a:schemeClr>
              </a:solidFill>
            </a:rPr>
            <a:t> (3 lygiu- 42,1</a:t>
          </a:r>
          <a:r>
            <a:rPr lang="lt-LT" sz="1600" b="1" u="sng" dirty="0" smtClean="0">
              <a:solidFill>
                <a:schemeClr val="accent4">
                  <a:lumMod val="50000"/>
                </a:schemeClr>
              </a:solidFill>
              <a:sym typeface="Symbol"/>
            </a:rPr>
            <a:t></a:t>
          </a:r>
          <a:r>
            <a:rPr lang="lt-LT" sz="1600" b="1" u="sng" dirty="0" smtClean="0">
              <a:solidFill>
                <a:schemeClr val="accent4">
                  <a:lumMod val="50000"/>
                </a:schemeClr>
              </a:solidFill>
            </a:rPr>
            <a:t>; 1 lygiu- 15,8</a:t>
          </a:r>
          <a:r>
            <a:rPr lang="lt-LT" sz="1600" b="1" u="sng" dirty="0" smtClean="0">
              <a:solidFill>
                <a:schemeClr val="accent4">
                  <a:lumMod val="50000"/>
                </a:schemeClr>
              </a:solidFill>
              <a:sym typeface="Symbol"/>
            </a:rPr>
            <a:t></a:t>
          </a:r>
          <a:r>
            <a:rPr lang="lt-LT" sz="1600" b="1" u="sng" dirty="0" smtClean="0">
              <a:solidFill>
                <a:schemeClr val="accent4">
                  <a:lumMod val="50000"/>
                </a:schemeClr>
              </a:solidFill>
            </a:rPr>
            <a:t>)</a:t>
          </a:r>
          <a:endParaRPr lang="lt-LT" sz="1600" b="1" u="sng" dirty="0">
            <a:solidFill>
              <a:schemeClr val="accent4">
                <a:lumMod val="50000"/>
              </a:schemeClr>
            </a:solidFill>
          </a:endParaRPr>
        </a:p>
      </dgm:t>
    </dgm:pt>
    <dgm:pt modelId="{6B59AC1F-0E07-4DA8-96D1-2A972F65410D}" type="parTrans" cxnId="{283506F0-7E9A-42FF-B447-46A3C1191932}">
      <dgm:prSet/>
      <dgm:spPr/>
      <dgm:t>
        <a:bodyPr/>
        <a:lstStyle/>
        <a:p>
          <a:endParaRPr lang="lt-LT"/>
        </a:p>
      </dgm:t>
    </dgm:pt>
    <dgm:pt modelId="{37BF527E-3162-4CF8-B5D7-5E4E78F64D7C}" type="sibTrans" cxnId="{283506F0-7E9A-42FF-B447-46A3C1191932}">
      <dgm:prSet/>
      <dgm:spPr/>
      <dgm:t>
        <a:bodyPr/>
        <a:lstStyle/>
        <a:p>
          <a:endParaRPr lang="lt-LT"/>
        </a:p>
      </dgm:t>
    </dgm:pt>
    <dgm:pt modelId="{FECFB26A-B5D6-48D1-A28C-382BC461CAF9}">
      <dgm:prSet phldrT="[Tekstas]" custT="1"/>
      <dgm:spPr/>
      <dgm:t>
        <a:bodyPr/>
        <a:lstStyle/>
        <a:p>
          <a:endParaRPr lang="lt-LT" sz="2000" b="1" dirty="0" smtClean="0">
            <a:solidFill>
              <a:schemeClr val="accent4">
                <a:lumMod val="50000"/>
              </a:schemeClr>
            </a:solidFill>
          </a:endParaRPr>
        </a:p>
      </dgm:t>
    </dgm:pt>
    <dgm:pt modelId="{2E1BEBC3-B241-432B-BB9C-357DF8B6668D}" type="parTrans" cxnId="{09CC0585-66E9-448A-BAAE-10F554EF1EF3}">
      <dgm:prSet/>
      <dgm:spPr/>
      <dgm:t>
        <a:bodyPr/>
        <a:lstStyle/>
        <a:p>
          <a:endParaRPr lang="lt-LT"/>
        </a:p>
      </dgm:t>
    </dgm:pt>
    <dgm:pt modelId="{7EC14775-6AE3-4464-8796-E6DE62DADFE4}" type="sibTrans" cxnId="{09CC0585-66E9-448A-BAAE-10F554EF1EF3}">
      <dgm:prSet/>
      <dgm:spPr/>
      <dgm:t>
        <a:bodyPr/>
        <a:lstStyle/>
        <a:p>
          <a:endParaRPr lang="lt-LT"/>
        </a:p>
      </dgm:t>
    </dgm:pt>
    <dgm:pt modelId="{8FE46B29-422C-404C-8CDF-39EAC1F365F4}">
      <dgm:prSet phldrT="[Tekstas]" custT="1"/>
      <dgm:spPr/>
      <dgm:t>
        <a:bodyPr/>
        <a:lstStyle/>
        <a:p>
          <a:r>
            <a:rPr lang="lt-LT" sz="2000" b="1" dirty="0" smtClean="0">
              <a:solidFill>
                <a:schemeClr val="accent4">
                  <a:lumMod val="50000"/>
                </a:schemeClr>
              </a:solidFill>
            </a:rPr>
            <a:t> </a:t>
          </a:r>
          <a:endParaRPr lang="lt-LT" dirty="0"/>
        </a:p>
      </dgm:t>
    </dgm:pt>
    <dgm:pt modelId="{1F5A0B01-92CD-4D96-BD32-04461FE33169}" type="parTrans" cxnId="{03A49D42-64C7-4E89-8CB6-00F926A6071B}">
      <dgm:prSet/>
      <dgm:spPr/>
      <dgm:t>
        <a:bodyPr/>
        <a:lstStyle/>
        <a:p>
          <a:endParaRPr lang="lt-LT"/>
        </a:p>
      </dgm:t>
    </dgm:pt>
    <dgm:pt modelId="{046334A8-A5DB-4E96-BA95-2F5CB073D995}" type="sibTrans" cxnId="{03A49D42-64C7-4E89-8CB6-00F926A6071B}">
      <dgm:prSet/>
      <dgm:spPr/>
      <dgm:t>
        <a:bodyPr/>
        <a:lstStyle/>
        <a:p>
          <a:endParaRPr lang="lt-LT"/>
        </a:p>
      </dgm:t>
    </dgm:pt>
    <dgm:pt modelId="{72971675-632E-4707-AF47-9D2E990EE2A0}">
      <dgm:prSet custT="1"/>
      <dgm:spPr/>
      <dgm:t>
        <a:bodyPr/>
        <a:lstStyle/>
        <a:p>
          <a:r>
            <a:rPr lang="lt-LT" sz="1600" b="1" dirty="0" smtClean="0">
              <a:solidFill>
                <a:schemeClr val="tx1"/>
              </a:solidFill>
            </a:rPr>
            <a:t>Sritis</a:t>
          </a:r>
        </a:p>
        <a:p>
          <a:r>
            <a:rPr lang="lt-LT" sz="1600" b="1" dirty="0" smtClean="0">
              <a:solidFill>
                <a:schemeClr val="tx1"/>
              </a:solidFill>
            </a:rPr>
            <a:t>„PASIEKIMŲ</a:t>
          </a:r>
          <a:r>
            <a:rPr lang="lt-LT" sz="1600" dirty="0" smtClean="0">
              <a:solidFill>
                <a:schemeClr val="tx1"/>
              </a:solidFill>
            </a:rPr>
            <a:t> </a:t>
          </a:r>
          <a:r>
            <a:rPr lang="lt-LT" sz="1600" b="1" dirty="0" smtClean="0">
              <a:solidFill>
                <a:schemeClr val="tx1"/>
              </a:solidFill>
            </a:rPr>
            <a:t>VERTINIMAS IR</a:t>
          </a:r>
          <a:r>
            <a:rPr lang="lt-LT" sz="1600" dirty="0" smtClean="0">
              <a:solidFill>
                <a:schemeClr val="tx1"/>
              </a:solidFill>
            </a:rPr>
            <a:t> </a:t>
          </a:r>
          <a:r>
            <a:rPr lang="lt-LT" sz="1600" b="1" dirty="0" smtClean="0">
              <a:solidFill>
                <a:schemeClr val="tx1"/>
              </a:solidFill>
            </a:rPr>
            <a:t>UGDYMO PLANAVIMAS“</a:t>
          </a:r>
        </a:p>
        <a:p>
          <a:r>
            <a:rPr lang="lt-LT" sz="1600" b="1" dirty="0" smtClean="0">
              <a:solidFill>
                <a:schemeClr val="tx1"/>
              </a:solidFill>
            </a:rPr>
            <a:t>Rodiklis </a:t>
          </a:r>
        </a:p>
        <a:p>
          <a:r>
            <a:rPr lang="lt-LT" sz="1600" b="1" dirty="0" smtClean="0">
              <a:solidFill>
                <a:schemeClr val="tx1"/>
              </a:solidFill>
            </a:rPr>
            <a:t>“UGDYMO PLANAVIMAS“(5.2.) </a:t>
          </a:r>
          <a:endParaRPr lang="lt-LT" sz="1600" dirty="0">
            <a:solidFill>
              <a:schemeClr val="tx1"/>
            </a:solidFill>
          </a:endParaRPr>
        </a:p>
      </dgm:t>
    </dgm:pt>
    <dgm:pt modelId="{C52C18BA-9C5F-46EB-A5F2-16C68C1C242A}" type="parTrans" cxnId="{96F5F038-831C-48AF-9B4D-9D09FB628C3F}">
      <dgm:prSet/>
      <dgm:spPr/>
      <dgm:t>
        <a:bodyPr/>
        <a:lstStyle/>
        <a:p>
          <a:endParaRPr lang="lt-LT"/>
        </a:p>
      </dgm:t>
    </dgm:pt>
    <dgm:pt modelId="{3921136C-6601-483B-91B1-AEDE9D506436}" type="sibTrans" cxnId="{96F5F038-831C-48AF-9B4D-9D09FB628C3F}">
      <dgm:prSet/>
      <dgm:spPr/>
      <dgm:t>
        <a:bodyPr/>
        <a:lstStyle/>
        <a:p>
          <a:endParaRPr lang="lt-LT"/>
        </a:p>
      </dgm:t>
    </dgm:pt>
    <dgm:pt modelId="{49162078-AD0F-478E-A035-B42993F49B90}">
      <dgm:prSet custT="1"/>
      <dgm:spPr/>
      <dgm:t>
        <a:bodyPr/>
        <a:lstStyle/>
        <a:p>
          <a:r>
            <a:rPr lang="lt-LT" sz="2000" b="1" dirty="0" smtClean="0">
              <a:solidFill>
                <a:schemeClr val="tx1"/>
              </a:solidFill>
            </a:rPr>
            <a:t>Kokybės kriterijus</a:t>
          </a:r>
          <a:r>
            <a:rPr lang="lt-LT" sz="2000" b="1" dirty="0" smtClean="0">
              <a:solidFill>
                <a:schemeClr val="accent4">
                  <a:lumMod val="50000"/>
                </a:schemeClr>
              </a:solidFill>
            </a:rPr>
            <a:t>(5.2.4.)- Mokytojas išlaiko pusiausvyrą tarp iš anksto suplanuotos ir vaikų pasiūlytos veiklos.) </a:t>
          </a:r>
          <a:r>
            <a:rPr lang="lt-LT" sz="1800" b="1" u="sng" dirty="0" smtClean="0">
              <a:solidFill>
                <a:schemeClr val="accent4">
                  <a:lumMod val="50000"/>
                </a:schemeClr>
              </a:solidFill>
            </a:rPr>
            <a:t>2 lygiu - 52,2</a:t>
          </a:r>
          <a:r>
            <a:rPr lang="lt-LT" sz="1800" b="1" u="sng" dirty="0" smtClean="0">
              <a:solidFill>
                <a:schemeClr val="accent4">
                  <a:lumMod val="50000"/>
                </a:schemeClr>
              </a:solidFill>
              <a:sym typeface="Symbol"/>
            </a:rPr>
            <a:t></a:t>
          </a:r>
          <a:r>
            <a:rPr lang="lt-LT" sz="1800" b="1" u="sng" dirty="0" smtClean="0">
              <a:solidFill>
                <a:schemeClr val="accent4">
                  <a:lumMod val="50000"/>
                </a:schemeClr>
              </a:solidFill>
            </a:rPr>
            <a:t> (3 lygiu- 47,4</a:t>
          </a:r>
          <a:r>
            <a:rPr lang="lt-LT" sz="1800" b="1" u="sng" dirty="0" smtClean="0">
              <a:solidFill>
                <a:schemeClr val="accent4">
                  <a:lumMod val="50000"/>
                </a:schemeClr>
              </a:solidFill>
              <a:sym typeface="Symbol"/>
            </a:rPr>
            <a:t></a:t>
          </a:r>
          <a:r>
            <a:rPr lang="lt-LT" sz="1800" b="1" u="sng" dirty="0" smtClean="0">
              <a:solidFill>
                <a:schemeClr val="accent4">
                  <a:lumMod val="50000"/>
                </a:schemeClr>
              </a:solidFill>
            </a:rPr>
            <a:t> )</a:t>
          </a:r>
          <a:endParaRPr lang="lt-LT" sz="1800" b="1" u="sng" dirty="0">
            <a:solidFill>
              <a:schemeClr val="accent4">
                <a:lumMod val="50000"/>
              </a:schemeClr>
            </a:solidFill>
          </a:endParaRPr>
        </a:p>
      </dgm:t>
    </dgm:pt>
    <dgm:pt modelId="{F4074783-5C2B-43C6-B268-299D8A66FFCB}" type="parTrans" cxnId="{7898613F-5CCF-476B-A681-3F327FEDB42A}">
      <dgm:prSet/>
      <dgm:spPr/>
      <dgm:t>
        <a:bodyPr/>
        <a:lstStyle/>
        <a:p>
          <a:endParaRPr lang="lt-LT"/>
        </a:p>
      </dgm:t>
    </dgm:pt>
    <dgm:pt modelId="{BB40140B-52AB-4D79-9E6E-FE2FE4C6EA3E}" type="sibTrans" cxnId="{7898613F-5CCF-476B-A681-3F327FEDB42A}">
      <dgm:prSet/>
      <dgm:spPr/>
      <dgm:t>
        <a:bodyPr/>
        <a:lstStyle/>
        <a:p>
          <a:endParaRPr lang="lt-LT"/>
        </a:p>
      </dgm:t>
    </dgm:pt>
    <dgm:pt modelId="{8E07C616-6D8B-4B30-87BB-A307FD36A6A5}" type="pres">
      <dgm:prSet presAssocID="{189AAA2F-8B5B-4817-A4BA-B1D075985579}" presName="Name0" presStyleCnt="0">
        <dgm:presLayoutVars>
          <dgm:dir/>
          <dgm:animLvl val="lvl"/>
          <dgm:resizeHandles/>
        </dgm:presLayoutVars>
      </dgm:prSet>
      <dgm:spPr/>
      <dgm:t>
        <a:bodyPr/>
        <a:lstStyle/>
        <a:p>
          <a:endParaRPr lang="lt-LT"/>
        </a:p>
      </dgm:t>
    </dgm:pt>
    <dgm:pt modelId="{5CB4A8DE-84B0-4F55-9FBD-553F34AF2E2A}" type="pres">
      <dgm:prSet presAssocID="{DAF86E4C-0977-4010-A9D0-7452DF0569E6}" presName="linNode" presStyleCnt="0"/>
      <dgm:spPr/>
    </dgm:pt>
    <dgm:pt modelId="{0FD3FE13-7CF0-4054-869C-7CFEF37B143F}" type="pres">
      <dgm:prSet presAssocID="{DAF86E4C-0977-4010-A9D0-7452DF0569E6}" presName="parentShp" presStyleLbl="node1" presStyleIdx="0" presStyleCnt="2" custLinFactNeighborX="647" custLinFactNeighborY="7418">
        <dgm:presLayoutVars>
          <dgm:bulletEnabled val="1"/>
        </dgm:presLayoutVars>
      </dgm:prSet>
      <dgm:spPr/>
      <dgm:t>
        <a:bodyPr/>
        <a:lstStyle/>
        <a:p>
          <a:endParaRPr lang="lt-LT"/>
        </a:p>
      </dgm:t>
    </dgm:pt>
    <dgm:pt modelId="{AB6B9774-55DA-45C4-AC7A-EBFD51670F97}" type="pres">
      <dgm:prSet presAssocID="{DAF86E4C-0977-4010-A9D0-7452DF0569E6}" presName="childShp" presStyleLbl="bgAccFollowNode1" presStyleIdx="0" presStyleCnt="2">
        <dgm:presLayoutVars>
          <dgm:bulletEnabled val="1"/>
        </dgm:presLayoutVars>
      </dgm:prSet>
      <dgm:spPr/>
      <dgm:t>
        <a:bodyPr/>
        <a:lstStyle/>
        <a:p>
          <a:endParaRPr lang="lt-LT"/>
        </a:p>
      </dgm:t>
    </dgm:pt>
    <dgm:pt modelId="{B3474E99-0E03-4B32-A3F9-4E65CA535269}" type="pres">
      <dgm:prSet presAssocID="{F5253D47-234D-4A66-9ADB-74922C973883}" presName="spacing" presStyleCnt="0"/>
      <dgm:spPr/>
    </dgm:pt>
    <dgm:pt modelId="{235D36FF-0225-4F7D-8E6D-8B831F5931FD}" type="pres">
      <dgm:prSet presAssocID="{72971675-632E-4707-AF47-9D2E990EE2A0}" presName="linNode" presStyleCnt="0"/>
      <dgm:spPr/>
    </dgm:pt>
    <dgm:pt modelId="{8F765E06-2C81-44BA-810B-82E7CF7382DE}" type="pres">
      <dgm:prSet presAssocID="{72971675-632E-4707-AF47-9D2E990EE2A0}" presName="parentShp" presStyleLbl="node1" presStyleIdx="1" presStyleCnt="2">
        <dgm:presLayoutVars>
          <dgm:bulletEnabled val="1"/>
        </dgm:presLayoutVars>
      </dgm:prSet>
      <dgm:spPr/>
      <dgm:t>
        <a:bodyPr/>
        <a:lstStyle/>
        <a:p>
          <a:endParaRPr lang="lt-LT"/>
        </a:p>
      </dgm:t>
    </dgm:pt>
    <dgm:pt modelId="{53A05BEC-E897-4C77-9737-D0188591A97A}" type="pres">
      <dgm:prSet presAssocID="{72971675-632E-4707-AF47-9D2E990EE2A0}" presName="childShp" presStyleLbl="bgAccFollowNode1" presStyleIdx="1" presStyleCnt="2" custLinFactNeighborX="-345" custLinFactNeighborY="1628">
        <dgm:presLayoutVars>
          <dgm:bulletEnabled val="1"/>
        </dgm:presLayoutVars>
      </dgm:prSet>
      <dgm:spPr/>
      <dgm:t>
        <a:bodyPr/>
        <a:lstStyle/>
        <a:p>
          <a:endParaRPr lang="lt-LT"/>
        </a:p>
      </dgm:t>
    </dgm:pt>
  </dgm:ptLst>
  <dgm:cxnLst>
    <dgm:cxn modelId="{96F5F038-831C-48AF-9B4D-9D09FB628C3F}" srcId="{189AAA2F-8B5B-4817-A4BA-B1D075985579}" destId="{72971675-632E-4707-AF47-9D2E990EE2A0}" srcOrd="1" destOrd="0" parTransId="{C52C18BA-9C5F-46EB-A5F2-16C68C1C242A}" sibTransId="{3921136C-6601-483B-91B1-AEDE9D506436}"/>
    <dgm:cxn modelId="{04C759BD-CAEC-42B6-84A3-161FD2D18C01}" type="presOf" srcId="{DAF86E4C-0977-4010-A9D0-7452DF0569E6}" destId="{0FD3FE13-7CF0-4054-869C-7CFEF37B143F}" srcOrd="0" destOrd="0" presId="urn:microsoft.com/office/officeart/2005/8/layout/vList6"/>
    <dgm:cxn modelId="{09CC0585-66E9-448A-BAAE-10F554EF1EF3}" srcId="{DAF86E4C-0977-4010-A9D0-7452DF0569E6}" destId="{FECFB26A-B5D6-48D1-A28C-382BC461CAF9}" srcOrd="1" destOrd="0" parTransId="{2E1BEBC3-B241-432B-BB9C-357DF8B6668D}" sibTransId="{7EC14775-6AE3-4464-8796-E6DE62DADFE4}"/>
    <dgm:cxn modelId="{1952C870-EC87-4DE5-8DD1-41F60F5F14A7}" type="presOf" srcId="{2D4B8200-8327-4EDF-8FCF-F67F13DDFFC2}" destId="{AB6B9774-55DA-45C4-AC7A-EBFD51670F97}" srcOrd="0" destOrd="0" presId="urn:microsoft.com/office/officeart/2005/8/layout/vList6"/>
    <dgm:cxn modelId="{32511B66-A3A3-437A-A8C1-003EC587627B}" type="presOf" srcId="{72971675-632E-4707-AF47-9D2E990EE2A0}" destId="{8F765E06-2C81-44BA-810B-82E7CF7382DE}" srcOrd="0" destOrd="0" presId="urn:microsoft.com/office/officeart/2005/8/layout/vList6"/>
    <dgm:cxn modelId="{044375EB-0517-4601-9A14-641F1429FC92}" type="presOf" srcId="{FECFB26A-B5D6-48D1-A28C-382BC461CAF9}" destId="{AB6B9774-55DA-45C4-AC7A-EBFD51670F97}" srcOrd="0" destOrd="1" presId="urn:microsoft.com/office/officeart/2005/8/layout/vList6"/>
    <dgm:cxn modelId="{F58B8209-3CB9-4087-80AA-77740ECC28EE}" srcId="{189AAA2F-8B5B-4817-A4BA-B1D075985579}" destId="{DAF86E4C-0977-4010-A9D0-7452DF0569E6}" srcOrd="0" destOrd="0" parTransId="{A9F3ADB7-8644-4858-BED4-9228AD272668}" sibTransId="{F5253D47-234D-4A66-9ADB-74922C973883}"/>
    <dgm:cxn modelId="{7898613F-5CCF-476B-A681-3F327FEDB42A}" srcId="{72971675-632E-4707-AF47-9D2E990EE2A0}" destId="{49162078-AD0F-478E-A035-B42993F49B90}" srcOrd="0" destOrd="0" parTransId="{F4074783-5C2B-43C6-B268-299D8A66FFCB}" sibTransId="{BB40140B-52AB-4D79-9E6E-FE2FE4C6EA3E}"/>
    <dgm:cxn modelId="{283506F0-7E9A-42FF-B447-46A3C1191932}" srcId="{DAF86E4C-0977-4010-A9D0-7452DF0569E6}" destId="{2D4B8200-8327-4EDF-8FCF-F67F13DDFFC2}" srcOrd="0" destOrd="0" parTransId="{6B59AC1F-0E07-4DA8-96D1-2A972F65410D}" sibTransId="{37BF527E-3162-4CF8-B5D7-5E4E78F64D7C}"/>
    <dgm:cxn modelId="{FED3E07C-ED75-4361-9A59-3BA2102C884F}" type="presOf" srcId="{49162078-AD0F-478E-A035-B42993F49B90}" destId="{53A05BEC-E897-4C77-9737-D0188591A97A}" srcOrd="0" destOrd="0" presId="urn:microsoft.com/office/officeart/2005/8/layout/vList6"/>
    <dgm:cxn modelId="{03A49D42-64C7-4E89-8CB6-00F926A6071B}" srcId="{DAF86E4C-0977-4010-A9D0-7452DF0569E6}" destId="{8FE46B29-422C-404C-8CDF-39EAC1F365F4}" srcOrd="2" destOrd="0" parTransId="{1F5A0B01-92CD-4D96-BD32-04461FE33169}" sibTransId="{046334A8-A5DB-4E96-BA95-2F5CB073D995}"/>
    <dgm:cxn modelId="{CDCE241A-4FA5-4ACC-AA79-40E04454BE2A}" type="presOf" srcId="{8FE46B29-422C-404C-8CDF-39EAC1F365F4}" destId="{AB6B9774-55DA-45C4-AC7A-EBFD51670F97}" srcOrd="0" destOrd="2" presId="urn:microsoft.com/office/officeart/2005/8/layout/vList6"/>
    <dgm:cxn modelId="{E987DE59-C3CB-4DE0-B173-42ABB14EB7B4}" type="presOf" srcId="{189AAA2F-8B5B-4817-A4BA-B1D075985579}" destId="{8E07C616-6D8B-4B30-87BB-A307FD36A6A5}" srcOrd="0" destOrd="0" presId="urn:microsoft.com/office/officeart/2005/8/layout/vList6"/>
    <dgm:cxn modelId="{844EEEAC-74EC-431D-B741-7E99500FD53E}" type="presParOf" srcId="{8E07C616-6D8B-4B30-87BB-A307FD36A6A5}" destId="{5CB4A8DE-84B0-4F55-9FBD-553F34AF2E2A}" srcOrd="0" destOrd="0" presId="urn:microsoft.com/office/officeart/2005/8/layout/vList6"/>
    <dgm:cxn modelId="{B10637D1-C61B-414C-9E85-617163802378}" type="presParOf" srcId="{5CB4A8DE-84B0-4F55-9FBD-553F34AF2E2A}" destId="{0FD3FE13-7CF0-4054-869C-7CFEF37B143F}" srcOrd="0" destOrd="0" presId="urn:microsoft.com/office/officeart/2005/8/layout/vList6"/>
    <dgm:cxn modelId="{5A412320-5E40-4A5E-98B8-8A5A7CA6C274}" type="presParOf" srcId="{5CB4A8DE-84B0-4F55-9FBD-553F34AF2E2A}" destId="{AB6B9774-55DA-45C4-AC7A-EBFD51670F97}" srcOrd="1" destOrd="0" presId="urn:microsoft.com/office/officeart/2005/8/layout/vList6"/>
    <dgm:cxn modelId="{19EF400C-A543-45A9-A835-B02549B21707}" type="presParOf" srcId="{8E07C616-6D8B-4B30-87BB-A307FD36A6A5}" destId="{B3474E99-0E03-4B32-A3F9-4E65CA535269}" srcOrd="1" destOrd="0" presId="urn:microsoft.com/office/officeart/2005/8/layout/vList6"/>
    <dgm:cxn modelId="{288CA1F2-EA58-47C9-90A3-2B67A18A2E07}" type="presParOf" srcId="{8E07C616-6D8B-4B30-87BB-A307FD36A6A5}" destId="{235D36FF-0225-4F7D-8E6D-8B831F5931FD}" srcOrd="2" destOrd="0" presId="urn:microsoft.com/office/officeart/2005/8/layout/vList6"/>
    <dgm:cxn modelId="{469C5E53-B4E0-442C-8021-36FA80F7CF28}" type="presParOf" srcId="{235D36FF-0225-4F7D-8E6D-8B831F5931FD}" destId="{8F765E06-2C81-44BA-810B-82E7CF7382DE}" srcOrd="0" destOrd="0" presId="urn:microsoft.com/office/officeart/2005/8/layout/vList6"/>
    <dgm:cxn modelId="{CF6C8743-E6E5-468B-B168-0BAE6A0BBECB}" type="presParOf" srcId="{235D36FF-0225-4F7D-8E6D-8B831F5931FD}" destId="{53A05BEC-E897-4C77-9737-D0188591A97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CB7D3068-5890-4817-944C-2F0B03F0292E}"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lt-LT"/>
        </a:p>
      </dgm:t>
    </dgm:pt>
    <dgm:pt modelId="{3586A298-6CE0-41E9-B0DC-BE4D77C31DD6}">
      <dgm:prSet phldrT="[Tekstas]" custT="1"/>
      <dgm:spPr/>
      <dgm:t>
        <a:bodyPr/>
        <a:lstStyle/>
        <a:p>
          <a:r>
            <a:rPr lang="lt-LT" sz="1400" b="1" dirty="0" smtClean="0"/>
            <a:t>Tėvai</a:t>
          </a:r>
          <a:endParaRPr lang="lt-LT" sz="1400" b="1" dirty="0"/>
        </a:p>
      </dgm:t>
    </dgm:pt>
    <dgm:pt modelId="{DFA36E7C-C877-4F8F-95A1-C7A7F9617248}" type="sibTrans" cxnId="{748008EF-60DF-445B-9BDB-D1EC02383DBC}">
      <dgm:prSet/>
      <dgm:spPr/>
      <dgm:t>
        <a:bodyPr/>
        <a:lstStyle/>
        <a:p>
          <a:endParaRPr lang="lt-LT"/>
        </a:p>
      </dgm:t>
    </dgm:pt>
    <dgm:pt modelId="{58CD345E-A463-4710-A105-F20D8AD580DF}" type="parTrans" cxnId="{748008EF-60DF-445B-9BDB-D1EC02383DBC}">
      <dgm:prSet/>
      <dgm:spPr/>
      <dgm:t>
        <a:bodyPr/>
        <a:lstStyle/>
        <a:p>
          <a:endParaRPr lang="lt-LT"/>
        </a:p>
      </dgm:t>
    </dgm:pt>
    <dgm:pt modelId="{911CED41-D8C2-4F5A-ABCF-570EC705A7F3}">
      <dgm:prSet phldrT="[Tekstas]" custT="1"/>
      <dgm:spPr/>
      <dgm:t>
        <a:bodyPr/>
        <a:lstStyle/>
        <a:p>
          <a:r>
            <a:rPr lang="lt-LT" sz="1400" b="1" dirty="0" smtClean="0"/>
            <a:t>Pedagogai ir specialistai</a:t>
          </a:r>
          <a:endParaRPr lang="lt-LT" sz="1400" b="1" dirty="0"/>
        </a:p>
      </dgm:t>
    </dgm:pt>
    <dgm:pt modelId="{100F66CC-466B-4F32-AF16-6F865D588EAB}" type="sibTrans" cxnId="{104ACB40-A52F-4D07-9EF4-551DCD41C1CF}">
      <dgm:prSet/>
      <dgm:spPr/>
      <dgm:t>
        <a:bodyPr/>
        <a:lstStyle/>
        <a:p>
          <a:endParaRPr lang="lt-LT"/>
        </a:p>
      </dgm:t>
    </dgm:pt>
    <dgm:pt modelId="{2FD569A0-C9FD-4BAE-9947-4525AC621651}" type="parTrans" cxnId="{104ACB40-A52F-4D07-9EF4-551DCD41C1CF}">
      <dgm:prSet/>
      <dgm:spPr/>
      <dgm:t>
        <a:bodyPr/>
        <a:lstStyle/>
        <a:p>
          <a:endParaRPr lang="lt-LT"/>
        </a:p>
      </dgm:t>
    </dgm:pt>
    <dgm:pt modelId="{C6E5E388-8B4E-4C83-818F-54D027EEA54E}" type="pres">
      <dgm:prSet presAssocID="{CB7D3068-5890-4817-944C-2F0B03F0292E}" presName="diagram" presStyleCnt="0">
        <dgm:presLayoutVars>
          <dgm:dir/>
          <dgm:resizeHandles val="exact"/>
        </dgm:presLayoutVars>
      </dgm:prSet>
      <dgm:spPr/>
      <dgm:t>
        <a:bodyPr/>
        <a:lstStyle/>
        <a:p>
          <a:endParaRPr lang="lt-LT"/>
        </a:p>
      </dgm:t>
    </dgm:pt>
    <dgm:pt modelId="{3BCC397E-84DB-4204-9A53-090A2EBAA14B}" type="pres">
      <dgm:prSet presAssocID="{911CED41-D8C2-4F5A-ABCF-570EC705A7F3}" presName="arrow" presStyleLbl="node1" presStyleIdx="0" presStyleCnt="2" custScaleX="44992" custScaleY="59757" custRadScaleRad="114602" custRadScaleInc="13036">
        <dgm:presLayoutVars>
          <dgm:bulletEnabled val="1"/>
        </dgm:presLayoutVars>
      </dgm:prSet>
      <dgm:spPr/>
      <dgm:t>
        <a:bodyPr/>
        <a:lstStyle/>
        <a:p>
          <a:endParaRPr lang="lt-LT"/>
        </a:p>
      </dgm:t>
    </dgm:pt>
    <dgm:pt modelId="{848BEE61-2984-478F-AAAD-6215BA96A7DF}" type="pres">
      <dgm:prSet presAssocID="{3586A298-6CE0-41E9-B0DC-BE4D77C31DD6}" presName="arrow" presStyleLbl="node1" presStyleIdx="1" presStyleCnt="2" custScaleX="44548" custScaleY="62732" custRadScaleRad="90726" custRadScaleInc="-17046">
        <dgm:presLayoutVars>
          <dgm:bulletEnabled val="1"/>
        </dgm:presLayoutVars>
      </dgm:prSet>
      <dgm:spPr/>
      <dgm:t>
        <a:bodyPr/>
        <a:lstStyle/>
        <a:p>
          <a:endParaRPr lang="lt-LT"/>
        </a:p>
      </dgm:t>
    </dgm:pt>
  </dgm:ptLst>
  <dgm:cxnLst>
    <dgm:cxn modelId="{54F1AAA4-DC77-4E6A-8E19-A30F4A8FE658}" type="presOf" srcId="{CB7D3068-5890-4817-944C-2F0B03F0292E}" destId="{C6E5E388-8B4E-4C83-818F-54D027EEA54E}" srcOrd="0" destOrd="0" presId="urn:microsoft.com/office/officeart/2005/8/layout/arrow5"/>
    <dgm:cxn modelId="{BB3BF602-3FCD-4C45-878B-87B0062F7B34}" type="presOf" srcId="{3586A298-6CE0-41E9-B0DC-BE4D77C31DD6}" destId="{848BEE61-2984-478F-AAAD-6215BA96A7DF}" srcOrd="0" destOrd="0" presId="urn:microsoft.com/office/officeart/2005/8/layout/arrow5"/>
    <dgm:cxn modelId="{104ACB40-A52F-4D07-9EF4-551DCD41C1CF}" srcId="{CB7D3068-5890-4817-944C-2F0B03F0292E}" destId="{911CED41-D8C2-4F5A-ABCF-570EC705A7F3}" srcOrd="0" destOrd="0" parTransId="{2FD569A0-C9FD-4BAE-9947-4525AC621651}" sibTransId="{100F66CC-466B-4F32-AF16-6F865D588EAB}"/>
    <dgm:cxn modelId="{AA3598AA-B1C7-4A4E-A98C-4F56C95040D8}" type="presOf" srcId="{911CED41-D8C2-4F5A-ABCF-570EC705A7F3}" destId="{3BCC397E-84DB-4204-9A53-090A2EBAA14B}" srcOrd="0" destOrd="0" presId="urn:microsoft.com/office/officeart/2005/8/layout/arrow5"/>
    <dgm:cxn modelId="{748008EF-60DF-445B-9BDB-D1EC02383DBC}" srcId="{CB7D3068-5890-4817-944C-2F0B03F0292E}" destId="{3586A298-6CE0-41E9-B0DC-BE4D77C31DD6}" srcOrd="1" destOrd="0" parTransId="{58CD345E-A463-4710-A105-F20D8AD580DF}" sibTransId="{DFA36E7C-C877-4F8F-95A1-C7A7F9617248}"/>
    <dgm:cxn modelId="{21CBC02A-CCDE-40CD-9E20-AB998FFE3DB0}" type="presParOf" srcId="{C6E5E388-8B4E-4C83-818F-54D027EEA54E}" destId="{3BCC397E-84DB-4204-9A53-090A2EBAA14B}" srcOrd="0" destOrd="0" presId="urn:microsoft.com/office/officeart/2005/8/layout/arrow5"/>
    <dgm:cxn modelId="{825AD0FC-717B-4C97-AA98-5E6D1D01152F}" type="presParOf" srcId="{C6E5E388-8B4E-4C83-818F-54D027EEA54E}" destId="{848BEE61-2984-478F-AAAD-6215BA96A7D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9F6C9A96-91E6-4FAA-A6DD-63826E30734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lt-LT"/>
        </a:p>
      </dgm:t>
    </dgm:pt>
    <dgm:pt modelId="{B1CBC5D7-27F4-4DE0-AD03-E8F4FE1218D4}">
      <dgm:prSet phldrT="[Tekstas]" custT="1"/>
      <dgm:spPr/>
      <dgm:t>
        <a:bodyPr/>
        <a:lstStyle/>
        <a:p>
          <a:r>
            <a:rPr lang="lt-LT" sz="2800" b="1" dirty="0" smtClean="0">
              <a:solidFill>
                <a:schemeClr val="accent6"/>
              </a:solidFill>
            </a:rPr>
            <a:t>2 LYGIS</a:t>
          </a:r>
        </a:p>
        <a:p>
          <a:r>
            <a:rPr lang="lt-LT" sz="2800" b="1" dirty="0" smtClean="0">
              <a:latin typeface="Roboto Condensed" panose="020B0604020202020204" charset="0"/>
              <a:ea typeface="Roboto Condensed" panose="020B0604020202020204" charset="0"/>
            </a:rPr>
            <a:t>(veiksminga </a:t>
          </a:r>
        </a:p>
        <a:p>
          <a:r>
            <a:rPr lang="lt-LT" sz="2800" b="1" dirty="0" smtClean="0">
              <a:latin typeface="Roboto Condensed" panose="020B0604020202020204" charset="0"/>
              <a:ea typeface="Roboto Condensed" panose="020B0604020202020204" charset="0"/>
            </a:rPr>
            <a:t>praktika)</a:t>
          </a:r>
          <a:endParaRPr lang="lt-LT" sz="2800" b="1" dirty="0"/>
        </a:p>
      </dgm:t>
    </dgm:pt>
    <dgm:pt modelId="{196FBF0F-0F8C-406A-9E00-9C5335CC8873}" type="parTrans" cxnId="{4BFFC56C-EB01-4109-BAFB-546574F5E0DC}">
      <dgm:prSet/>
      <dgm:spPr/>
      <dgm:t>
        <a:bodyPr/>
        <a:lstStyle/>
        <a:p>
          <a:endParaRPr lang="lt-LT"/>
        </a:p>
      </dgm:t>
    </dgm:pt>
    <dgm:pt modelId="{2B3A282E-E04C-4031-8EEA-A28CB7E089B2}" type="sibTrans" cxnId="{4BFFC56C-EB01-4109-BAFB-546574F5E0DC}">
      <dgm:prSet/>
      <dgm:spPr/>
      <dgm:t>
        <a:bodyPr/>
        <a:lstStyle/>
        <a:p>
          <a:endParaRPr lang="lt-LT"/>
        </a:p>
      </dgm:t>
    </dgm:pt>
    <dgm:pt modelId="{214A90F3-60A5-4AF8-8C4B-06CBACE9F08D}">
      <dgm:prSet phldrT="[Tekstas]" custT="1"/>
      <dgm:spPr/>
      <dgm:t>
        <a:bodyPr/>
        <a:lstStyle/>
        <a:p>
          <a:r>
            <a:rPr lang="lt-LT" sz="2800" b="1" dirty="0" smtClean="0">
              <a:solidFill>
                <a:schemeClr val="accent6"/>
              </a:solidFill>
            </a:rPr>
            <a:t>3 LYGIS</a:t>
          </a:r>
        </a:p>
        <a:p>
          <a:r>
            <a:rPr lang="lt-LT" sz="2800" b="1" dirty="0" smtClean="0">
              <a:latin typeface="Roboto Condensed" panose="020B0604020202020204" charset="0"/>
              <a:ea typeface="Roboto Condensed" panose="020B0604020202020204" charset="0"/>
            </a:rPr>
            <a:t>(išskirtinė praktika)</a:t>
          </a:r>
          <a:endParaRPr lang="lt-LT" sz="2800" b="1" dirty="0"/>
        </a:p>
      </dgm:t>
    </dgm:pt>
    <dgm:pt modelId="{E1EAE1E9-624C-4996-A49B-6457F3731A21}" type="parTrans" cxnId="{8355189A-991D-418E-8343-BF338B7C3226}">
      <dgm:prSet/>
      <dgm:spPr/>
      <dgm:t>
        <a:bodyPr/>
        <a:lstStyle/>
        <a:p>
          <a:endParaRPr lang="lt-LT"/>
        </a:p>
      </dgm:t>
    </dgm:pt>
    <dgm:pt modelId="{4D0044D5-2079-4185-A00A-0912060A4E30}" type="sibTrans" cxnId="{8355189A-991D-418E-8343-BF338B7C3226}">
      <dgm:prSet/>
      <dgm:spPr/>
      <dgm:t>
        <a:bodyPr/>
        <a:lstStyle/>
        <a:p>
          <a:endParaRPr lang="lt-LT"/>
        </a:p>
      </dgm:t>
    </dgm:pt>
    <dgm:pt modelId="{4CE55A66-FDE5-4C4F-9C1E-60E89880501D}" type="pres">
      <dgm:prSet presAssocID="{9F6C9A96-91E6-4FAA-A6DD-63826E307346}" presName="Name0" presStyleCnt="0">
        <dgm:presLayoutVars>
          <dgm:chMax val="2"/>
          <dgm:chPref val="2"/>
          <dgm:animLvl val="lvl"/>
        </dgm:presLayoutVars>
      </dgm:prSet>
      <dgm:spPr/>
      <dgm:t>
        <a:bodyPr/>
        <a:lstStyle/>
        <a:p>
          <a:endParaRPr lang="lt-LT"/>
        </a:p>
      </dgm:t>
    </dgm:pt>
    <dgm:pt modelId="{B787FF81-A715-4946-8CAC-F4E6630AE42A}" type="pres">
      <dgm:prSet presAssocID="{9F6C9A96-91E6-4FAA-A6DD-63826E307346}" presName="LeftText" presStyleLbl="revTx" presStyleIdx="0" presStyleCnt="0">
        <dgm:presLayoutVars>
          <dgm:bulletEnabled val="1"/>
        </dgm:presLayoutVars>
      </dgm:prSet>
      <dgm:spPr/>
      <dgm:t>
        <a:bodyPr/>
        <a:lstStyle/>
        <a:p>
          <a:endParaRPr lang="lt-LT"/>
        </a:p>
      </dgm:t>
    </dgm:pt>
    <dgm:pt modelId="{58EBAAC8-63BE-4A1F-941D-A987C302AF5E}" type="pres">
      <dgm:prSet presAssocID="{9F6C9A96-91E6-4FAA-A6DD-63826E307346}" presName="LeftNode" presStyleLbl="bgImgPlace1" presStyleIdx="0" presStyleCnt="2" custScaleX="272095">
        <dgm:presLayoutVars>
          <dgm:chMax val="2"/>
          <dgm:chPref val="2"/>
        </dgm:presLayoutVars>
      </dgm:prSet>
      <dgm:spPr/>
      <dgm:t>
        <a:bodyPr/>
        <a:lstStyle/>
        <a:p>
          <a:endParaRPr lang="lt-LT"/>
        </a:p>
      </dgm:t>
    </dgm:pt>
    <dgm:pt modelId="{BBA856C1-15F6-42B0-8BE9-766D8D037E61}" type="pres">
      <dgm:prSet presAssocID="{9F6C9A96-91E6-4FAA-A6DD-63826E307346}" presName="RightText" presStyleLbl="revTx" presStyleIdx="0" presStyleCnt="0">
        <dgm:presLayoutVars>
          <dgm:bulletEnabled val="1"/>
        </dgm:presLayoutVars>
      </dgm:prSet>
      <dgm:spPr/>
      <dgm:t>
        <a:bodyPr/>
        <a:lstStyle/>
        <a:p>
          <a:endParaRPr lang="lt-LT"/>
        </a:p>
      </dgm:t>
    </dgm:pt>
    <dgm:pt modelId="{1C87C599-AAD6-43D3-95F9-1D2A64906BE4}" type="pres">
      <dgm:prSet presAssocID="{9F6C9A96-91E6-4FAA-A6DD-63826E307346}" presName="RightNode" presStyleLbl="bgImgPlace1" presStyleIdx="1" presStyleCnt="2" custScaleX="166151" custLinFactNeighborX="2704" custLinFactNeighborY="1012">
        <dgm:presLayoutVars>
          <dgm:chMax val="0"/>
          <dgm:chPref val="0"/>
        </dgm:presLayoutVars>
      </dgm:prSet>
      <dgm:spPr/>
      <dgm:t>
        <a:bodyPr/>
        <a:lstStyle/>
        <a:p>
          <a:endParaRPr lang="lt-LT"/>
        </a:p>
      </dgm:t>
    </dgm:pt>
    <dgm:pt modelId="{0A45E1AF-1423-47D3-AAE7-5384178AA135}" type="pres">
      <dgm:prSet presAssocID="{9F6C9A96-91E6-4FAA-A6DD-63826E307346}" presName="TopArrow" presStyleLbl="node1" presStyleIdx="0" presStyleCnt="2" custLinFactNeighborX="-28726" custLinFactNeighborY="-5634"/>
      <dgm:spPr/>
    </dgm:pt>
    <dgm:pt modelId="{06F74676-7789-4FB1-9A7B-D1E3AE19D9CF}" type="pres">
      <dgm:prSet presAssocID="{9F6C9A96-91E6-4FAA-A6DD-63826E307346}" presName="BottomArrow" presStyleLbl="node1" presStyleIdx="1" presStyleCnt="2" custLinFactNeighborX="-23092" custLinFactNeighborY="2992"/>
      <dgm:spPr/>
    </dgm:pt>
  </dgm:ptLst>
  <dgm:cxnLst>
    <dgm:cxn modelId="{4BFFC56C-EB01-4109-BAFB-546574F5E0DC}" srcId="{9F6C9A96-91E6-4FAA-A6DD-63826E307346}" destId="{B1CBC5D7-27F4-4DE0-AD03-E8F4FE1218D4}" srcOrd="0" destOrd="0" parTransId="{196FBF0F-0F8C-406A-9E00-9C5335CC8873}" sibTransId="{2B3A282E-E04C-4031-8EEA-A28CB7E089B2}"/>
    <dgm:cxn modelId="{2B5D73F3-D2B2-4A93-912A-9C0379776335}" type="presOf" srcId="{214A90F3-60A5-4AF8-8C4B-06CBACE9F08D}" destId="{BBA856C1-15F6-42B0-8BE9-766D8D037E61}" srcOrd="0" destOrd="0" presId="urn:microsoft.com/office/officeart/2009/layout/ReverseList"/>
    <dgm:cxn modelId="{8222996E-EB8E-424E-95F6-1F2981CF3519}" type="presOf" srcId="{B1CBC5D7-27F4-4DE0-AD03-E8F4FE1218D4}" destId="{58EBAAC8-63BE-4A1F-941D-A987C302AF5E}" srcOrd="1" destOrd="0" presId="urn:microsoft.com/office/officeart/2009/layout/ReverseList"/>
    <dgm:cxn modelId="{9388E16F-88F4-464A-8E97-C0C8AABE5297}" type="presOf" srcId="{214A90F3-60A5-4AF8-8C4B-06CBACE9F08D}" destId="{1C87C599-AAD6-43D3-95F9-1D2A64906BE4}" srcOrd="1" destOrd="0" presId="urn:microsoft.com/office/officeart/2009/layout/ReverseList"/>
    <dgm:cxn modelId="{E837C14C-07AD-4DC0-A2EA-36AD7094C969}" type="presOf" srcId="{9F6C9A96-91E6-4FAA-A6DD-63826E307346}" destId="{4CE55A66-FDE5-4C4F-9C1E-60E89880501D}" srcOrd="0" destOrd="0" presId="urn:microsoft.com/office/officeart/2009/layout/ReverseList"/>
    <dgm:cxn modelId="{08917B9F-6C67-440B-BB11-C18577002185}" type="presOf" srcId="{B1CBC5D7-27F4-4DE0-AD03-E8F4FE1218D4}" destId="{B787FF81-A715-4946-8CAC-F4E6630AE42A}" srcOrd="0" destOrd="0" presId="urn:microsoft.com/office/officeart/2009/layout/ReverseList"/>
    <dgm:cxn modelId="{8355189A-991D-418E-8343-BF338B7C3226}" srcId="{9F6C9A96-91E6-4FAA-A6DD-63826E307346}" destId="{214A90F3-60A5-4AF8-8C4B-06CBACE9F08D}" srcOrd="1" destOrd="0" parTransId="{E1EAE1E9-624C-4996-A49B-6457F3731A21}" sibTransId="{4D0044D5-2079-4185-A00A-0912060A4E30}"/>
    <dgm:cxn modelId="{9C4E6171-E1D8-40CC-9256-6ACDA8C16D99}" type="presParOf" srcId="{4CE55A66-FDE5-4C4F-9C1E-60E89880501D}" destId="{B787FF81-A715-4946-8CAC-F4E6630AE42A}" srcOrd="0" destOrd="0" presId="urn:microsoft.com/office/officeart/2009/layout/ReverseList"/>
    <dgm:cxn modelId="{2A8A9FBC-BB75-4590-B6AC-68EC4A7C89E7}" type="presParOf" srcId="{4CE55A66-FDE5-4C4F-9C1E-60E89880501D}" destId="{58EBAAC8-63BE-4A1F-941D-A987C302AF5E}" srcOrd="1" destOrd="0" presId="urn:microsoft.com/office/officeart/2009/layout/ReverseList"/>
    <dgm:cxn modelId="{A02E9707-C523-441A-967A-DAE30AF48FF0}" type="presParOf" srcId="{4CE55A66-FDE5-4C4F-9C1E-60E89880501D}" destId="{BBA856C1-15F6-42B0-8BE9-766D8D037E61}" srcOrd="2" destOrd="0" presId="urn:microsoft.com/office/officeart/2009/layout/ReverseList"/>
    <dgm:cxn modelId="{605375DB-BEE8-42F4-B9F0-09CDA2B4E212}" type="presParOf" srcId="{4CE55A66-FDE5-4C4F-9C1E-60E89880501D}" destId="{1C87C599-AAD6-43D3-95F9-1D2A64906BE4}" srcOrd="3" destOrd="0" presId="urn:microsoft.com/office/officeart/2009/layout/ReverseList"/>
    <dgm:cxn modelId="{A329ECF3-8F11-4F49-ABD6-C538E25AFF0F}" type="presParOf" srcId="{4CE55A66-FDE5-4C4F-9C1E-60E89880501D}" destId="{0A45E1AF-1423-47D3-AAE7-5384178AA135}" srcOrd="4" destOrd="0" presId="urn:microsoft.com/office/officeart/2009/layout/ReverseList"/>
    <dgm:cxn modelId="{17DDB761-6EB8-4072-AD45-9CC4AA1AD799}" type="presParOf" srcId="{4CE55A66-FDE5-4C4F-9C1E-60E89880501D}" destId="{06F74676-7789-4FB1-9A7B-D1E3AE19D9CF}"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B425C6E3-2438-4868-AB10-4B278F3D3C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lt-LT"/>
        </a:p>
      </dgm:t>
    </dgm:pt>
    <dgm:pt modelId="{A884DEB0-F66C-4C6E-A739-18FA1CBCFBDD}">
      <dgm:prSet phldrT="[Tekstas]" custT="1"/>
      <dgm:spPr/>
      <dgm:t>
        <a:bodyPr/>
        <a:lstStyle/>
        <a:p>
          <a:r>
            <a:rPr lang="lt-LT" sz="2000" b="1" dirty="0" smtClean="0">
              <a:solidFill>
                <a:schemeClr val="accent6">
                  <a:lumMod val="60000"/>
                  <a:lumOff val="40000"/>
                </a:schemeClr>
              </a:solidFill>
            </a:rPr>
            <a:t>Rodiklis</a:t>
          </a:r>
          <a:r>
            <a:rPr lang="lt-LT" sz="2000" b="1" dirty="0" smtClean="0"/>
            <a:t>-</a:t>
          </a:r>
          <a:r>
            <a:rPr lang="lt-LT" sz="2000" dirty="0" smtClean="0"/>
            <a:t> spontaniška vaiko inicijuota veikla (aš pats); kriterijai 2.1.1.; 2.1.2. </a:t>
          </a:r>
          <a:r>
            <a:rPr lang="lt-LT" sz="2000" b="1" dirty="0" smtClean="0">
              <a:solidFill>
                <a:srgbClr val="FF0000"/>
              </a:solidFill>
            </a:rPr>
            <a:t>įvertinti  2 lygiu. </a:t>
          </a:r>
          <a:endParaRPr lang="lt-LT" sz="2000" b="1" dirty="0">
            <a:solidFill>
              <a:srgbClr val="FF0000"/>
            </a:solidFill>
          </a:endParaRPr>
        </a:p>
      </dgm:t>
    </dgm:pt>
    <dgm:pt modelId="{3FE699CC-48C6-465D-A6D5-0EFDADDA50D0}" type="parTrans" cxnId="{48171C5B-FED6-4C90-BAB9-604A246479DB}">
      <dgm:prSet/>
      <dgm:spPr/>
      <dgm:t>
        <a:bodyPr/>
        <a:lstStyle/>
        <a:p>
          <a:endParaRPr lang="lt-LT"/>
        </a:p>
      </dgm:t>
    </dgm:pt>
    <dgm:pt modelId="{9885FE27-950D-419E-B03D-EC05B86C9A01}" type="sibTrans" cxnId="{48171C5B-FED6-4C90-BAB9-604A246479DB}">
      <dgm:prSet/>
      <dgm:spPr/>
      <dgm:t>
        <a:bodyPr/>
        <a:lstStyle/>
        <a:p>
          <a:endParaRPr lang="lt-LT"/>
        </a:p>
      </dgm:t>
    </dgm:pt>
    <dgm:pt modelId="{6DE83220-F9D4-44D9-BF64-04DA02E49629}">
      <dgm:prSet phldrT="[Tekstas]" custT="1"/>
      <dgm:spPr/>
      <dgm:t>
        <a:bodyPr/>
        <a:lstStyle/>
        <a:p>
          <a:r>
            <a:rPr lang="lt-LT" sz="2000" b="1" dirty="0" smtClean="0">
              <a:solidFill>
                <a:schemeClr val="accent5"/>
              </a:solidFill>
            </a:rPr>
            <a:t>Rodiklis-</a:t>
          </a:r>
          <a:r>
            <a:rPr lang="lt-LT" sz="2000" b="0" dirty="0" smtClean="0">
              <a:solidFill>
                <a:schemeClr val="bg1"/>
              </a:solidFill>
            </a:rPr>
            <a:t>Patirtinė vaiko veikla; kriterijai: 2.2.2.;2.2.3. </a:t>
          </a:r>
          <a:r>
            <a:rPr lang="lt-LT" sz="2000" b="1" dirty="0" smtClean="0">
              <a:solidFill>
                <a:srgbClr val="FF0000"/>
              </a:solidFill>
            </a:rPr>
            <a:t>įvertinti 2 lygiu. </a:t>
          </a:r>
          <a:r>
            <a:rPr lang="lt-LT" sz="2000" b="0" dirty="0" smtClean="0">
              <a:solidFill>
                <a:schemeClr val="bg1"/>
              </a:solidFill>
            </a:rPr>
            <a:t>Išskyrus</a:t>
          </a:r>
          <a:r>
            <a:rPr lang="lt-LT" sz="2000" b="1" dirty="0" smtClean="0">
              <a:solidFill>
                <a:srgbClr val="FF0000"/>
              </a:solidFill>
            </a:rPr>
            <a:t> </a:t>
          </a:r>
          <a:r>
            <a:rPr lang="lt-LT" sz="1600" b="0" dirty="0" smtClean="0">
              <a:solidFill>
                <a:schemeClr val="bg1"/>
              </a:solidFill>
            </a:rPr>
            <a:t>2.2.1.</a:t>
          </a:r>
          <a:r>
            <a:rPr lang="lt-LT" sz="2000" b="1" dirty="0" smtClean="0">
              <a:solidFill>
                <a:schemeClr val="bg1"/>
              </a:solidFill>
            </a:rPr>
            <a:t> (</a:t>
          </a:r>
          <a:r>
            <a:rPr lang="lt-LT" sz="1400" b="1" dirty="0" smtClean="0">
              <a:solidFill>
                <a:schemeClr val="bg1"/>
              </a:solidFill>
            </a:rPr>
            <a:t>Vaikai drąsiai tyrinėja, eksperimentuoja</a:t>
          </a:r>
          <a:r>
            <a:rPr lang="lt-LT" sz="1600" b="1" dirty="0" smtClean="0">
              <a:solidFill>
                <a:schemeClr val="bg1"/>
              </a:solidFill>
            </a:rPr>
            <a:t>)</a:t>
          </a:r>
          <a:r>
            <a:rPr lang="lt-LT" sz="1600" b="1" dirty="0" smtClean="0">
              <a:solidFill>
                <a:schemeClr val="accent6">
                  <a:lumMod val="60000"/>
                  <a:lumOff val="40000"/>
                </a:schemeClr>
              </a:solidFill>
            </a:rPr>
            <a:t>- 3 lygis.</a:t>
          </a:r>
          <a:endParaRPr lang="lt-LT" sz="1600" b="1" dirty="0">
            <a:solidFill>
              <a:schemeClr val="accent6">
                <a:lumMod val="60000"/>
                <a:lumOff val="40000"/>
              </a:schemeClr>
            </a:solidFill>
          </a:endParaRPr>
        </a:p>
      </dgm:t>
    </dgm:pt>
    <dgm:pt modelId="{6E65B714-4B09-401E-B483-9F33B790865C}" type="parTrans" cxnId="{66A9562A-015F-480A-83E6-F34F510A40AB}">
      <dgm:prSet/>
      <dgm:spPr/>
      <dgm:t>
        <a:bodyPr/>
        <a:lstStyle/>
        <a:p>
          <a:endParaRPr lang="lt-LT"/>
        </a:p>
      </dgm:t>
    </dgm:pt>
    <dgm:pt modelId="{35E551FF-5095-4AAF-8FAD-6CBA8A97F124}" type="sibTrans" cxnId="{66A9562A-015F-480A-83E6-F34F510A40AB}">
      <dgm:prSet/>
      <dgm:spPr/>
      <dgm:t>
        <a:bodyPr/>
        <a:lstStyle/>
        <a:p>
          <a:endParaRPr lang="lt-LT"/>
        </a:p>
      </dgm:t>
    </dgm:pt>
    <dgm:pt modelId="{23509FFD-182C-4B35-A48D-92B26F9044DC}">
      <dgm:prSet phldrT="[Tekstas]" custT="1"/>
      <dgm:spPr/>
      <dgm:t>
        <a:bodyPr/>
        <a:lstStyle/>
        <a:p>
          <a:r>
            <a:rPr lang="lt-LT" sz="2000" b="1" dirty="0" smtClean="0">
              <a:solidFill>
                <a:schemeClr val="accent5"/>
              </a:solidFill>
            </a:rPr>
            <a:t>Rodiklis- </a:t>
          </a:r>
          <a:r>
            <a:rPr lang="lt-LT" sz="2000" b="0" dirty="0" smtClean="0">
              <a:solidFill>
                <a:schemeClr val="bg1"/>
              </a:solidFill>
            </a:rPr>
            <a:t>Žaidimas; kriterijai: 2.3.1.;2.3.3.;2.3.4.;2.3.5. </a:t>
          </a:r>
          <a:r>
            <a:rPr lang="lt-LT" sz="2000" b="1" dirty="0" smtClean="0">
              <a:solidFill>
                <a:srgbClr val="FFFF00"/>
              </a:solidFill>
            </a:rPr>
            <a:t>įvertinti 3 lygiu!, </a:t>
          </a:r>
          <a:r>
            <a:rPr lang="lt-LT" sz="1600" b="0" dirty="0" smtClean="0">
              <a:solidFill>
                <a:schemeClr val="bg1"/>
              </a:solidFill>
            </a:rPr>
            <a:t>išskyrus kriterijų (2.3.2.) –vaikai patys inicijuoja, planuoja ir aptaria savo žaidybinę patirtį</a:t>
          </a:r>
          <a:r>
            <a:rPr lang="lt-LT" sz="1600" b="1" dirty="0" smtClean="0">
              <a:solidFill>
                <a:srgbClr val="FF0000"/>
              </a:solidFill>
            </a:rPr>
            <a:t>(2 lygiu)</a:t>
          </a:r>
          <a:endParaRPr lang="lt-LT" sz="1600" b="1" dirty="0">
            <a:solidFill>
              <a:srgbClr val="FF0000"/>
            </a:solidFill>
          </a:endParaRPr>
        </a:p>
      </dgm:t>
    </dgm:pt>
    <dgm:pt modelId="{75DB8A8C-8984-4C9E-8CD4-4731822415AA}" type="parTrans" cxnId="{0E32FDEA-1BEB-462B-AF2C-590513624BE0}">
      <dgm:prSet/>
      <dgm:spPr/>
      <dgm:t>
        <a:bodyPr/>
        <a:lstStyle/>
        <a:p>
          <a:endParaRPr lang="lt-LT"/>
        </a:p>
      </dgm:t>
    </dgm:pt>
    <dgm:pt modelId="{855BA930-A5B3-45A6-A27F-B133012741EC}" type="sibTrans" cxnId="{0E32FDEA-1BEB-462B-AF2C-590513624BE0}">
      <dgm:prSet/>
      <dgm:spPr/>
      <dgm:t>
        <a:bodyPr/>
        <a:lstStyle/>
        <a:p>
          <a:endParaRPr lang="lt-LT"/>
        </a:p>
      </dgm:t>
    </dgm:pt>
    <dgm:pt modelId="{73CAE83D-D27F-4111-B92C-A58A2BE03584}" type="pres">
      <dgm:prSet presAssocID="{B425C6E3-2438-4868-AB10-4B278F3D3CC4}" presName="linear" presStyleCnt="0">
        <dgm:presLayoutVars>
          <dgm:dir/>
          <dgm:animLvl val="lvl"/>
          <dgm:resizeHandles val="exact"/>
        </dgm:presLayoutVars>
      </dgm:prSet>
      <dgm:spPr/>
      <dgm:t>
        <a:bodyPr/>
        <a:lstStyle/>
        <a:p>
          <a:endParaRPr lang="lt-LT"/>
        </a:p>
      </dgm:t>
    </dgm:pt>
    <dgm:pt modelId="{6D33C460-A039-4586-9BBF-661DCB7A8153}" type="pres">
      <dgm:prSet presAssocID="{A884DEB0-F66C-4C6E-A739-18FA1CBCFBDD}" presName="parentLin" presStyleCnt="0"/>
      <dgm:spPr/>
    </dgm:pt>
    <dgm:pt modelId="{4983A035-5872-432E-AED5-BACB2680E520}" type="pres">
      <dgm:prSet presAssocID="{A884DEB0-F66C-4C6E-A739-18FA1CBCFBDD}" presName="parentLeftMargin" presStyleLbl="node1" presStyleIdx="0" presStyleCnt="3"/>
      <dgm:spPr/>
      <dgm:t>
        <a:bodyPr/>
        <a:lstStyle/>
        <a:p>
          <a:endParaRPr lang="lt-LT"/>
        </a:p>
      </dgm:t>
    </dgm:pt>
    <dgm:pt modelId="{12430568-DF68-43F7-8868-93F43865A10D}" type="pres">
      <dgm:prSet presAssocID="{A884DEB0-F66C-4C6E-A739-18FA1CBCFBDD}" presName="parentText" presStyleLbl="node1" presStyleIdx="0" presStyleCnt="3" custScaleY="158546" custLinFactNeighborX="2262" custLinFactNeighborY="18043">
        <dgm:presLayoutVars>
          <dgm:chMax val="0"/>
          <dgm:bulletEnabled val="1"/>
        </dgm:presLayoutVars>
      </dgm:prSet>
      <dgm:spPr/>
      <dgm:t>
        <a:bodyPr/>
        <a:lstStyle/>
        <a:p>
          <a:endParaRPr lang="lt-LT"/>
        </a:p>
      </dgm:t>
    </dgm:pt>
    <dgm:pt modelId="{7B6C02C9-4630-41CC-9285-59E21FDEF54A}" type="pres">
      <dgm:prSet presAssocID="{A884DEB0-F66C-4C6E-A739-18FA1CBCFBDD}" presName="negativeSpace" presStyleCnt="0"/>
      <dgm:spPr/>
    </dgm:pt>
    <dgm:pt modelId="{0FF69988-D28B-4E3F-9099-5CEE7A7DB337}" type="pres">
      <dgm:prSet presAssocID="{A884DEB0-F66C-4C6E-A739-18FA1CBCFBDD}" presName="childText" presStyleLbl="conFgAcc1" presStyleIdx="0" presStyleCnt="3">
        <dgm:presLayoutVars>
          <dgm:bulletEnabled val="1"/>
        </dgm:presLayoutVars>
      </dgm:prSet>
      <dgm:spPr/>
    </dgm:pt>
    <dgm:pt modelId="{963F91EE-C465-4A8F-9A03-E647ED32538D}" type="pres">
      <dgm:prSet presAssocID="{9885FE27-950D-419E-B03D-EC05B86C9A01}" presName="spaceBetweenRectangles" presStyleCnt="0"/>
      <dgm:spPr/>
    </dgm:pt>
    <dgm:pt modelId="{2F7644BB-5144-4293-BE6F-8A677ABC53A2}" type="pres">
      <dgm:prSet presAssocID="{6DE83220-F9D4-44D9-BF64-04DA02E49629}" presName="parentLin" presStyleCnt="0"/>
      <dgm:spPr/>
    </dgm:pt>
    <dgm:pt modelId="{F80D618F-F6FE-423F-99BA-FB466D5C0DAF}" type="pres">
      <dgm:prSet presAssocID="{6DE83220-F9D4-44D9-BF64-04DA02E49629}" presName="parentLeftMargin" presStyleLbl="node1" presStyleIdx="0" presStyleCnt="3"/>
      <dgm:spPr/>
      <dgm:t>
        <a:bodyPr/>
        <a:lstStyle/>
        <a:p>
          <a:endParaRPr lang="lt-LT"/>
        </a:p>
      </dgm:t>
    </dgm:pt>
    <dgm:pt modelId="{D5DA3D56-E122-4AF0-9541-9458E08A8176}" type="pres">
      <dgm:prSet presAssocID="{6DE83220-F9D4-44D9-BF64-04DA02E49629}" presName="parentText" presStyleLbl="node1" presStyleIdx="1" presStyleCnt="3" custScaleY="191907" custLinFactNeighborX="-21362" custLinFactNeighborY="15738">
        <dgm:presLayoutVars>
          <dgm:chMax val="0"/>
          <dgm:bulletEnabled val="1"/>
        </dgm:presLayoutVars>
      </dgm:prSet>
      <dgm:spPr/>
      <dgm:t>
        <a:bodyPr/>
        <a:lstStyle/>
        <a:p>
          <a:endParaRPr lang="lt-LT"/>
        </a:p>
      </dgm:t>
    </dgm:pt>
    <dgm:pt modelId="{99401566-2DAA-4F14-87B3-4606A1CD030D}" type="pres">
      <dgm:prSet presAssocID="{6DE83220-F9D4-44D9-BF64-04DA02E49629}" presName="negativeSpace" presStyleCnt="0"/>
      <dgm:spPr/>
    </dgm:pt>
    <dgm:pt modelId="{D3C54B0E-5F95-4E66-B82C-846D511801C5}" type="pres">
      <dgm:prSet presAssocID="{6DE83220-F9D4-44D9-BF64-04DA02E49629}" presName="childText" presStyleLbl="conFgAcc1" presStyleIdx="1" presStyleCnt="3">
        <dgm:presLayoutVars>
          <dgm:bulletEnabled val="1"/>
        </dgm:presLayoutVars>
      </dgm:prSet>
      <dgm:spPr/>
    </dgm:pt>
    <dgm:pt modelId="{7A175AF2-96DE-43F1-9F7E-5394AC9C3CA6}" type="pres">
      <dgm:prSet presAssocID="{35E551FF-5095-4AAF-8FAD-6CBA8A97F124}" presName="spaceBetweenRectangles" presStyleCnt="0"/>
      <dgm:spPr/>
    </dgm:pt>
    <dgm:pt modelId="{3A3D838F-B6B9-49D8-841D-4EF58DFA5440}" type="pres">
      <dgm:prSet presAssocID="{23509FFD-182C-4B35-A48D-92B26F9044DC}" presName="parentLin" presStyleCnt="0"/>
      <dgm:spPr/>
    </dgm:pt>
    <dgm:pt modelId="{F16D0C67-C867-452C-9AE0-3A01479E1773}" type="pres">
      <dgm:prSet presAssocID="{23509FFD-182C-4B35-A48D-92B26F9044DC}" presName="parentLeftMargin" presStyleLbl="node1" presStyleIdx="1" presStyleCnt="3"/>
      <dgm:spPr/>
      <dgm:t>
        <a:bodyPr/>
        <a:lstStyle/>
        <a:p>
          <a:endParaRPr lang="lt-LT"/>
        </a:p>
      </dgm:t>
    </dgm:pt>
    <dgm:pt modelId="{D2901012-1D8D-4ACE-808A-AB05DB9A2057}" type="pres">
      <dgm:prSet presAssocID="{23509FFD-182C-4B35-A48D-92B26F9044DC}" presName="parentText" presStyleLbl="node1" presStyleIdx="2" presStyleCnt="3" custScaleY="219516" custLinFactNeighborX="-730" custLinFactNeighborY="26940">
        <dgm:presLayoutVars>
          <dgm:chMax val="0"/>
          <dgm:bulletEnabled val="1"/>
        </dgm:presLayoutVars>
      </dgm:prSet>
      <dgm:spPr/>
      <dgm:t>
        <a:bodyPr/>
        <a:lstStyle/>
        <a:p>
          <a:endParaRPr lang="lt-LT"/>
        </a:p>
      </dgm:t>
    </dgm:pt>
    <dgm:pt modelId="{3A7C83C8-25A5-4820-AD8D-76043C6A48DE}" type="pres">
      <dgm:prSet presAssocID="{23509FFD-182C-4B35-A48D-92B26F9044DC}" presName="negativeSpace" presStyleCnt="0"/>
      <dgm:spPr/>
    </dgm:pt>
    <dgm:pt modelId="{EB3A4C80-53C8-44A1-82B4-E4F0F80B30E0}" type="pres">
      <dgm:prSet presAssocID="{23509FFD-182C-4B35-A48D-92B26F9044DC}" presName="childText" presStyleLbl="conFgAcc1" presStyleIdx="2" presStyleCnt="3">
        <dgm:presLayoutVars>
          <dgm:bulletEnabled val="1"/>
        </dgm:presLayoutVars>
      </dgm:prSet>
      <dgm:spPr/>
    </dgm:pt>
  </dgm:ptLst>
  <dgm:cxnLst>
    <dgm:cxn modelId="{6DF81985-47AB-40F7-A7C7-286FD51B03F4}" type="presOf" srcId="{A884DEB0-F66C-4C6E-A739-18FA1CBCFBDD}" destId="{4983A035-5872-432E-AED5-BACB2680E520}" srcOrd="0" destOrd="0" presId="urn:microsoft.com/office/officeart/2005/8/layout/list1"/>
    <dgm:cxn modelId="{0C166E72-3A0B-4EE4-A4D1-389C1B5852BD}" type="presOf" srcId="{A884DEB0-F66C-4C6E-A739-18FA1CBCFBDD}" destId="{12430568-DF68-43F7-8868-93F43865A10D}" srcOrd="1" destOrd="0" presId="urn:microsoft.com/office/officeart/2005/8/layout/list1"/>
    <dgm:cxn modelId="{0E32FDEA-1BEB-462B-AF2C-590513624BE0}" srcId="{B425C6E3-2438-4868-AB10-4B278F3D3CC4}" destId="{23509FFD-182C-4B35-A48D-92B26F9044DC}" srcOrd="2" destOrd="0" parTransId="{75DB8A8C-8984-4C9E-8CD4-4731822415AA}" sibTransId="{855BA930-A5B3-45A6-A27F-B133012741EC}"/>
    <dgm:cxn modelId="{CC41DA32-6C8A-47E1-9423-1D09781468CE}" type="presOf" srcId="{6DE83220-F9D4-44D9-BF64-04DA02E49629}" destId="{D5DA3D56-E122-4AF0-9541-9458E08A8176}" srcOrd="1" destOrd="0" presId="urn:microsoft.com/office/officeart/2005/8/layout/list1"/>
    <dgm:cxn modelId="{FD86D345-E317-4CA9-BEF9-7C5B39E3C237}" type="presOf" srcId="{B425C6E3-2438-4868-AB10-4B278F3D3CC4}" destId="{73CAE83D-D27F-4111-B92C-A58A2BE03584}" srcOrd="0" destOrd="0" presId="urn:microsoft.com/office/officeart/2005/8/layout/list1"/>
    <dgm:cxn modelId="{66A9562A-015F-480A-83E6-F34F510A40AB}" srcId="{B425C6E3-2438-4868-AB10-4B278F3D3CC4}" destId="{6DE83220-F9D4-44D9-BF64-04DA02E49629}" srcOrd="1" destOrd="0" parTransId="{6E65B714-4B09-401E-B483-9F33B790865C}" sibTransId="{35E551FF-5095-4AAF-8FAD-6CBA8A97F124}"/>
    <dgm:cxn modelId="{952C82C9-BF55-40EF-A2E6-CD40040D4AB7}" type="presOf" srcId="{6DE83220-F9D4-44D9-BF64-04DA02E49629}" destId="{F80D618F-F6FE-423F-99BA-FB466D5C0DAF}" srcOrd="0" destOrd="0" presId="urn:microsoft.com/office/officeart/2005/8/layout/list1"/>
    <dgm:cxn modelId="{F353E71C-EFDE-4EC5-89F8-6EE1EF526862}" type="presOf" srcId="{23509FFD-182C-4B35-A48D-92B26F9044DC}" destId="{D2901012-1D8D-4ACE-808A-AB05DB9A2057}" srcOrd="1" destOrd="0" presId="urn:microsoft.com/office/officeart/2005/8/layout/list1"/>
    <dgm:cxn modelId="{48171C5B-FED6-4C90-BAB9-604A246479DB}" srcId="{B425C6E3-2438-4868-AB10-4B278F3D3CC4}" destId="{A884DEB0-F66C-4C6E-A739-18FA1CBCFBDD}" srcOrd="0" destOrd="0" parTransId="{3FE699CC-48C6-465D-A6D5-0EFDADDA50D0}" sibTransId="{9885FE27-950D-419E-B03D-EC05B86C9A01}"/>
    <dgm:cxn modelId="{1F72E073-FD62-445D-ABB3-929D80BD7A42}" type="presOf" srcId="{23509FFD-182C-4B35-A48D-92B26F9044DC}" destId="{F16D0C67-C867-452C-9AE0-3A01479E1773}" srcOrd="0" destOrd="0" presId="urn:microsoft.com/office/officeart/2005/8/layout/list1"/>
    <dgm:cxn modelId="{7FA491BE-E61D-4AF7-A8DB-C21660079A1B}" type="presParOf" srcId="{73CAE83D-D27F-4111-B92C-A58A2BE03584}" destId="{6D33C460-A039-4586-9BBF-661DCB7A8153}" srcOrd="0" destOrd="0" presId="urn:microsoft.com/office/officeart/2005/8/layout/list1"/>
    <dgm:cxn modelId="{1E680FC9-6FE8-4AA2-96FA-28BC0DDFF296}" type="presParOf" srcId="{6D33C460-A039-4586-9BBF-661DCB7A8153}" destId="{4983A035-5872-432E-AED5-BACB2680E520}" srcOrd="0" destOrd="0" presId="urn:microsoft.com/office/officeart/2005/8/layout/list1"/>
    <dgm:cxn modelId="{E70C7BFC-4E0D-4B29-800F-E87255A51524}" type="presParOf" srcId="{6D33C460-A039-4586-9BBF-661DCB7A8153}" destId="{12430568-DF68-43F7-8868-93F43865A10D}" srcOrd="1" destOrd="0" presId="urn:microsoft.com/office/officeart/2005/8/layout/list1"/>
    <dgm:cxn modelId="{67BECA7E-61FA-4A8F-B92E-87E1A95A5A62}" type="presParOf" srcId="{73CAE83D-D27F-4111-B92C-A58A2BE03584}" destId="{7B6C02C9-4630-41CC-9285-59E21FDEF54A}" srcOrd="1" destOrd="0" presId="urn:microsoft.com/office/officeart/2005/8/layout/list1"/>
    <dgm:cxn modelId="{C76988D1-0753-41B2-AC65-24972293B906}" type="presParOf" srcId="{73CAE83D-D27F-4111-B92C-A58A2BE03584}" destId="{0FF69988-D28B-4E3F-9099-5CEE7A7DB337}" srcOrd="2" destOrd="0" presId="urn:microsoft.com/office/officeart/2005/8/layout/list1"/>
    <dgm:cxn modelId="{DB69E947-DF48-485C-B02C-923BD7E5FD02}" type="presParOf" srcId="{73CAE83D-D27F-4111-B92C-A58A2BE03584}" destId="{963F91EE-C465-4A8F-9A03-E647ED32538D}" srcOrd="3" destOrd="0" presId="urn:microsoft.com/office/officeart/2005/8/layout/list1"/>
    <dgm:cxn modelId="{471E5932-6CC5-4615-B190-5916FC446502}" type="presParOf" srcId="{73CAE83D-D27F-4111-B92C-A58A2BE03584}" destId="{2F7644BB-5144-4293-BE6F-8A677ABC53A2}" srcOrd="4" destOrd="0" presId="urn:microsoft.com/office/officeart/2005/8/layout/list1"/>
    <dgm:cxn modelId="{20415C4B-E3CD-406B-B025-E0155E4648DF}" type="presParOf" srcId="{2F7644BB-5144-4293-BE6F-8A677ABC53A2}" destId="{F80D618F-F6FE-423F-99BA-FB466D5C0DAF}" srcOrd="0" destOrd="0" presId="urn:microsoft.com/office/officeart/2005/8/layout/list1"/>
    <dgm:cxn modelId="{54E43B1F-7DCF-42C7-B0C3-28CDE1E33EB6}" type="presParOf" srcId="{2F7644BB-5144-4293-BE6F-8A677ABC53A2}" destId="{D5DA3D56-E122-4AF0-9541-9458E08A8176}" srcOrd="1" destOrd="0" presId="urn:microsoft.com/office/officeart/2005/8/layout/list1"/>
    <dgm:cxn modelId="{C75846D4-5BC8-434D-A5B9-456EBC93F5D4}" type="presParOf" srcId="{73CAE83D-D27F-4111-B92C-A58A2BE03584}" destId="{99401566-2DAA-4F14-87B3-4606A1CD030D}" srcOrd="5" destOrd="0" presId="urn:microsoft.com/office/officeart/2005/8/layout/list1"/>
    <dgm:cxn modelId="{80898480-1176-4E90-803B-482C27CA648F}" type="presParOf" srcId="{73CAE83D-D27F-4111-B92C-A58A2BE03584}" destId="{D3C54B0E-5F95-4E66-B82C-846D511801C5}" srcOrd="6" destOrd="0" presId="urn:microsoft.com/office/officeart/2005/8/layout/list1"/>
    <dgm:cxn modelId="{CBE8D091-F796-4400-A144-6D69F55B1569}" type="presParOf" srcId="{73CAE83D-D27F-4111-B92C-A58A2BE03584}" destId="{7A175AF2-96DE-43F1-9F7E-5394AC9C3CA6}" srcOrd="7" destOrd="0" presId="urn:microsoft.com/office/officeart/2005/8/layout/list1"/>
    <dgm:cxn modelId="{D0D10F58-8ABC-4D67-9909-7CD39E82D230}" type="presParOf" srcId="{73CAE83D-D27F-4111-B92C-A58A2BE03584}" destId="{3A3D838F-B6B9-49D8-841D-4EF58DFA5440}" srcOrd="8" destOrd="0" presId="urn:microsoft.com/office/officeart/2005/8/layout/list1"/>
    <dgm:cxn modelId="{4CB5CE65-ECF9-4147-875D-BD1ED614495F}" type="presParOf" srcId="{3A3D838F-B6B9-49D8-841D-4EF58DFA5440}" destId="{F16D0C67-C867-452C-9AE0-3A01479E1773}" srcOrd="0" destOrd="0" presId="urn:microsoft.com/office/officeart/2005/8/layout/list1"/>
    <dgm:cxn modelId="{16CDB9F0-F813-4C12-9AA0-4E8162D39EC6}" type="presParOf" srcId="{3A3D838F-B6B9-49D8-841D-4EF58DFA5440}" destId="{D2901012-1D8D-4ACE-808A-AB05DB9A2057}" srcOrd="1" destOrd="0" presId="urn:microsoft.com/office/officeart/2005/8/layout/list1"/>
    <dgm:cxn modelId="{1B3E5A2A-03DC-4468-ADC8-DC038A2F5FDC}" type="presParOf" srcId="{73CAE83D-D27F-4111-B92C-A58A2BE03584}" destId="{3A7C83C8-25A5-4820-AD8D-76043C6A48DE}" srcOrd="9" destOrd="0" presId="urn:microsoft.com/office/officeart/2005/8/layout/list1"/>
    <dgm:cxn modelId="{A7F01AE3-D113-4032-A191-D917B3B93236}" type="presParOf" srcId="{73CAE83D-D27F-4111-B92C-A58A2BE03584}" destId="{EB3A4C80-53C8-44A1-82B4-E4F0F80B30E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32,7</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59,2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68,4 3 lygis</a:t>
          </a:r>
          <a:endParaRPr lang="lt-LT" sz="28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2800" b="0" dirty="0" smtClean="0">
              <a:latin typeface="Roboto Condensed" panose="020B0604020202020204" charset="0"/>
              <a:ea typeface="Roboto Condensed" panose="020B0604020202020204" charset="0"/>
              <a:sym typeface="Symbol"/>
            </a:rPr>
            <a:t>26,3 2 lygis</a:t>
          </a:r>
          <a:endParaRPr lang="lt-LT" sz="28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8,2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298DC787-2449-425F-9476-05E42A4DC1D4}">
      <dgm:prSet phldrT="[Tekstas]" custT="1"/>
      <dgm:spPr/>
      <dgm:t>
        <a:bodyPr/>
        <a:lstStyle/>
        <a:p>
          <a:endParaRPr lang="lt-LT" sz="3200" b="0" dirty="0">
            <a:latin typeface="Roboto Condensed" panose="020B0604020202020204" charset="0"/>
            <a:ea typeface="Roboto Condensed" panose="020B0604020202020204" charset="0"/>
          </a:endParaRPr>
        </a:p>
      </dgm:t>
    </dgm:pt>
    <dgm:pt modelId="{D67E9A35-6008-4090-8C95-C455C4E5CBB7}" type="parTrans" cxnId="{90768AFA-E66F-454C-8C7E-92EAF0113606}">
      <dgm:prSet/>
      <dgm:spPr/>
      <dgm:t>
        <a:bodyPr/>
        <a:lstStyle/>
        <a:p>
          <a:endParaRPr lang="lt-LT"/>
        </a:p>
      </dgm:t>
    </dgm:pt>
    <dgm:pt modelId="{DAD09F8F-6E73-4AC4-A883-A679A57B17F4}" type="sibTrans" cxnId="{90768AFA-E66F-454C-8C7E-92EAF0113606}">
      <dgm:prSet/>
      <dgm:spPr/>
      <dgm:t>
        <a:bodyPr/>
        <a:lstStyle/>
        <a:p>
          <a:endParaRPr lang="lt-LT"/>
        </a:p>
      </dgm:t>
    </dgm:pt>
    <dgm:pt modelId="{275F42C1-8C1E-42CD-84A8-DB47710D1078}">
      <dgm:prSet phldrT="[Tekstas]" custT="1"/>
      <dgm:spPr/>
      <dgm:t>
        <a:bodyPr/>
        <a:lstStyle/>
        <a:p>
          <a:endParaRPr lang="lt-LT" sz="2800" b="0" dirty="0">
            <a:latin typeface="Roboto Condensed" panose="020B0604020202020204" charset="0"/>
            <a:ea typeface="Roboto Condensed" panose="020B0604020202020204" charset="0"/>
          </a:endParaRPr>
        </a:p>
      </dgm:t>
    </dgm:pt>
    <dgm:pt modelId="{5CF1D8E5-B1CB-458A-A1BD-A81775FADD2D}" type="parTrans" cxnId="{1DF2E6D6-F97C-4F32-A49C-F112B88C7DC7}">
      <dgm:prSet/>
      <dgm:spPr/>
      <dgm:t>
        <a:bodyPr/>
        <a:lstStyle/>
        <a:p>
          <a:endParaRPr lang="lt-LT"/>
        </a:p>
      </dgm:t>
    </dgm:pt>
    <dgm:pt modelId="{325644D7-CB27-4802-B01D-4D36781484FE}" type="sibTrans" cxnId="{1DF2E6D6-F97C-4F32-A49C-F112B88C7DC7}">
      <dgm:prSet/>
      <dgm:spPr/>
      <dgm:t>
        <a:bodyPr/>
        <a:lstStyle/>
        <a:p>
          <a:endParaRPr lang="lt-LT"/>
        </a:p>
      </dgm:t>
    </dgm:pt>
    <dgm:pt modelId="{8D251D38-451A-49B3-8B5F-4140E1252929}">
      <dgm:prSet phldrT="[Tekstas]" custT="1"/>
      <dgm:spPr/>
      <dgm:t>
        <a:bodyPr/>
        <a:lstStyle/>
        <a:p>
          <a:r>
            <a:rPr lang="lt-LT" sz="2800" b="0" dirty="0" smtClean="0">
              <a:latin typeface="Roboto Condensed" panose="020B0604020202020204" charset="0"/>
              <a:ea typeface="Roboto Condensed" panose="020B0604020202020204" charset="0"/>
            </a:rPr>
            <a:t>5,3</a:t>
          </a:r>
          <a:r>
            <a:rPr lang="lt-LT" sz="2800" b="0" dirty="0" smtClean="0">
              <a:latin typeface="Roboto Condensed" panose="020B0604020202020204" charset="0"/>
              <a:ea typeface="Roboto Condensed" panose="020B0604020202020204" charset="0"/>
              <a:sym typeface="Symbol"/>
            </a:rPr>
            <a:t> 1 lygis</a:t>
          </a:r>
          <a:endParaRPr lang="lt-LT" sz="2800" b="0" dirty="0">
            <a:latin typeface="Roboto Condensed" panose="020B0604020202020204" charset="0"/>
            <a:ea typeface="Roboto Condensed" panose="020B0604020202020204" charset="0"/>
          </a:endParaRPr>
        </a:p>
      </dgm:t>
    </dgm:pt>
    <dgm:pt modelId="{30245287-ABBA-4FEB-8CD2-CE19713D55D2}" type="parTrans" cxnId="{FF726C28-EA6D-4428-B3C0-4DAE9942B504}">
      <dgm:prSet/>
      <dgm:spPr/>
      <dgm:t>
        <a:bodyPr/>
        <a:lstStyle/>
        <a:p>
          <a:endParaRPr lang="lt-LT"/>
        </a:p>
      </dgm:t>
    </dgm:pt>
    <dgm:pt modelId="{B6D09D1F-F70E-450C-B3E6-9AD39AB75EF8}" type="sibTrans" cxnId="{FF726C28-EA6D-4428-B3C0-4DAE9942B504}">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59991" custScaleY="94905"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15095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56188" custScaleY="96776" custLinFactNeighborX="-7171"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89113" custScaleY="145177" custLinFactNeighborX="-1391" custLinFactNeighborY="983">
        <dgm:presLayoutVars>
          <dgm:bulletEnabled val="1"/>
        </dgm:presLayoutVars>
      </dgm:prSet>
      <dgm:spPr/>
      <dgm:t>
        <a:bodyPr/>
        <a:lstStyle/>
        <a:p>
          <a:endParaRPr lang="lt-LT"/>
        </a:p>
      </dgm:t>
    </dgm:pt>
  </dgm:ptLst>
  <dgm:cxnLst>
    <dgm:cxn modelId="{FF726C28-EA6D-4428-B3C0-4DAE9942B504}" srcId="{576D597F-5826-4235-A694-6C42C359E119}" destId="{8D251D38-451A-49B3-8B5F-4140E1252929}" srcOrd="2" destOrd="0" parTransId="{30245287-ABBA-4FEB-8CD2-CE19713D55D2}" sibTransId="{B6D09D1F-F70E-450C-B3E6-9AD39AB75EF8}"/>
    <dgm:cxn modelId="{331DBD73-3501-430F-A5F1-AEE0E9C19E36}" type="presOf" srcId="{6D991028-3826-41D7-BD04-638FF229FDD1}" destId="{757C3AEA-6185-4286-9ACC-94D151602D55}" srcOrd="0" destOrd="0" presId="urn:microsoft.com/office/officeart/2005/8/layout/vList6"/>
    <dgm:cxn modelId="{AA024C04-67B4-4815-A218-C2CE1AAA7306}" srcId="{95130689-8797-4530-A43B-1CE619A90982}" destId="{45BB260B-BF6A-419A-9121-99A33C874E74}" srcOrd="0" destOrd="0" parTransId="{FA3BCB46-DAB8-4676-9B8B-1B5105BA4420}" sibTransId="{5136025A-BBC0-491F-A5FB-38048DB5F3C7}"/>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A4889F6A-199E-4E7A-AFC2-E8CC6720415C}" type="presOf" srcId="{576D597F-5826-4235-A694-6C42C359E119}" destId="{8B1633CA-E27B-4F03-BB99-6AE8680B72A8}" srcOrd="0" destOrd="0" presId="urn:microsoft.com/office/officeart/2005/8/layout/vList6"/>
    <dgm:cxn modelId="{AB202FE4-8355-479B-A59D-14653E2F4691}" type="presOf" srcId="{8D251D38-451A-49B3-8B5F-4140E1252929}" destId="{B8BF97A4-E5CE-4428-970A-D8D6185A6244}" srcOrd="0" destOrd="2" presId="urn:microsoft.com/office/officeart/2005/8/layout/vList6"/>
    <dgm:cxn modelId="{54714342-868A-406B-B53E-70224DAC5ADB}" type="presOf" srcId="{DB4110B8-AD00-4412-B7B4-9E041566AAA7}" destId="{E7C588ED-4711-4903-9D9D-C2ADAFEDE196}" srcOrd="0" destOrd="2"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485AE5D8-3678-40DA-88EF-EF3F758A0C51}" type="presOf" srcId="{C252D7FE-0F90-4AF5-B62A-42C7F4F54056}" destId="{B8BF97A4-E5CE-4428-970A-D8D6185A6244}" srcOrd="0" destOrd="0" presId="urn:microsoft.com/office/officeart/2005/8/layout/vList6"/>
    <dgm:cxn modelId="{1DF2E6D6-F97C-4F32-A49C-F112B88C7DC7}" srcId="{576D597F-5826-4235-A694-6C42C359E119}" destId="{275F42C1-8C1E-42CD-84A8-DB47710D1078}" srcOrd="3" destOrd="0" parTransId="{5CF1D8E5-B1CB-458A-A1BD-A81775FADD2D}" sibTransId="{325644D7-CB27-4802-B01D-4D36781484FE}"/>
    <dgm:cxn modelId="{48BA8C03-0F78-4146-8248-A4B747F953AB}" type="presOf" srcId="{2A1D552F-DE61-4CFA-9E6D-C72E419F371E}" destId="{E7C588ED-4711-4903-9D9D-C2ADAFEDE196}" srcOrd="0" destOrd="1" presId="urn:microsoft.com/office/officeart/2005/8/layout/vList6"/>
    <dgm:cxn modelId="{90768AFA-E66F-454C-8C7E-92EAF0113606}" srcId="{576D597F-5826-4235-A694-6C42C359E119}" destId="{298DC787-2449-425F-9476-05E42A4DC1D4}" srcOrd="4" destOrd="0" parTransId="{D67E9A35-6008-4090-8C95-C455C4E5CBB7}" sibTransId="{DAD09F8F-6E73-4AC4-A883-A679A57B17F4}"/>
    <dgm:cxn modelId="{4615ADCF-D14A-4F82-BB41-BA015B803623}" type="presOf" srcId="{45BB260B-BF6A-419A-9121-99A33C874E74}" destId="{E7C588ED-4711-4903-9D9D-C2ADAFEDE196}" srcOrd="0" destOrd="0" presId="urn:microsoft.com/office/officeart/2005/8/layout/vList6"/>
    <dgm:cxn modelId="{74A610F2-870A-4A3F-8B02-BB382AF44E3C}" srcId="{95130689-8797-4530-A43B-1CE619A90982}" destId="{2A1D552F-DE61-4CFA-9E6D-C72E419F371E}" srcOrd="1" destOrd="0" parTransId="{03B4B43A-18B6-4F39-980C-2CDD579419F1}" sibTransId="{3D02B97F-47C5-4131-9D4A-51ADA460B2C1}"/>
    <dgm:cxn modelId="{5EB2EA9C-CB18-4B92-9988-9B9FDC9CB46B}" srcId="{95130689-8797-4530-A43B-1CE619A90982}" destId="{DB4110B8-AD00-4412-B7B4-9E041566AAA7}" srcOrd="2" destOrd="0" parTransId="{4F86AB53-EF0A-4258-98CC-5E57C42CECAB}" sibTransId="{58A9FB20-329E-4ACA-AC08-9100C669173F}"/>
    <dgm:cxn modelId="{922BD552-88B1-435C-AC4F-61FEB982F0B7}" type="presOf" srcId="{95130689-8797-4530-A43B-1CE619A90982}" destId="{8D584D2F-9151-447D-A556-1979E367CE73}" srcOrd="0" destOrd="0" presId="urn:microsoft.com/office/officeart/2005/8/layout/vList6"/>
    <dgm:cxn modelId="{52FE4A7D-8669-47E7-B74B-DBB0CD54AC64}" type="presOf" srcId="{4FA88B67-44C5-4621-BECC-7A28764FFEDC}" destId="{B8BF97A4-E5CE-4428-970A-D8D6185A6244}" srcOrd="0" destOrd="1" presId="urn:microsoft.com/office/officeart/2005/8/layout/vList6"/>
    <dgm:cxn modelId="{F57E56CC-3F79-44C0-959E-949491EB34CB}" type="presOf" srcId="{298DC787-2449-425F-9476-05E42A4DC1D4}" destId="{B8BF97A4-E5CE-4428-970A-D8D6185A6244}" srcOrd="0" destOrd="4" presId="urn:microsoft.com/office/officeart/2005/8/layout/vList6"/>
    <dgm:cxn modelId="{DD825985-2053-4FEA-8BCD-681B1D78B78A}" type="presOf" srcId="{275F42C1-8C1E-42CD-84A8-DB47710D1078}" destId="{B8BF97A4-E5CE-4428-970A-D8D6185A6244}" srcOrd="0" destOrd="3"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3A6E1A75-6939-4995-9B49-D21FD1DB29E3}" type="presParOf" srcId="{757C3AEA-6185-4286-9ACC-94D151602D55}" destId="{723DAD73-1C59-4FA2-9044-65AEA7762417}" srcOrd="0" destOrd="0" presId="urn:microsoft.com/office/officeart/2005/8/layout/vList6"/>
    <dgm:cxn modelId="{FC60680C-A9FB-419F-93E5-A874ACAABF18}" type="presParOf" srcId="{723DAD73-1C59-4FA2-9044-65AEA7762417}" destId="{8D584D2F-9151-447D-A556-1979E367CE73}" srcOrd="0" destOrd="0" presId="urn:microsoft.com/office/officeart/2005/8/layout/vList6"/>
    <dgm:cxn modelId="{D6EF7F84-46CE-4DCC-B419-212BEADE463F}" type="presParOf" srcId="{723DAD73-1C59-4FA2-9044-65AEA7762417}" destId="{E7C588ED-4711-4903-9D9D-C2ADAFEDE196}" srcOrd="1" destOrd="0" presId="urn:microsoft.com/office/officeart/2005/8/layout/vList6"/>
    <dgm:cxn modelId="{D87FC3BD-C0D7-47BE-851C-5A6447958A94}" type="presParOf" srcId="{757C3AEA-6185-4286-9ACC-94D151602D55}" destId="{E5F0F757-E61A-4A6B-B0A1-AE7E9B059F1E}" srcOrd="1" destOrd="0" presId="urn:microsoft.com/office/officeart/2005/8/layout/vList6"/>
    <dgm:cxn modelId="{7AEBA4FE-E876-4C65-81E4-9DA4067275CC}" type="presParOf" srcId="{757C3AEA-6185-4286-9ACC-94D151602D55}" destId="{E0755D6F-8766-4940-85C6-5107FD99ACB9}" srcOrd="2" destOrd="0" presId="urn:microsoft.com/office/officeart/2005/8/layout/vList6"/>
    <dgm:cxn modelId="{304E32AC-1BF9-4BB2-AAF0-44D79195333D}" type="presParOf" srcId="{E0755D6F-8766-4940-85C6-5107FD99ACB9}" destId="{8B1633CA-E27B-4F03-BB99-6AE8680B72A8}" srcOrd="0" destOrd="0" presId="urn:microsoft.com/office/officeart/2005/8/layout/vList6"/>
    <dgm:cxn modelId="{55AFD264-DE38-4FB3-A80B-CE1A44A6A76C}"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991028-3826-41D7-BD04-638FF229FDD1}"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lt-LT"/>
        </a:p>
      </dgm:t>
    </dgm:pt>
    <dgm:pt modelId="{95130689-8797-4530-A43B-1CE619A90982}">
      <dgm:prSet phldrT="[Tekstas]"/>
      <dgm:spPr/>
      <dgm:t>
        <a:bodyPr/>
        <a:lstStyle/>
        <a:p>
          <a:r>
            <a:rPr lang="lt-LT" dirty="0" smtClean="0"/>
            <a:t>Pedagogai ir specialistai</a:t>
          </a:r>
          <a:endParaRPr lang="lt-LT" dirty="0"/>
        </a:p>
      </dgm:t>
    </dgm:pt>
    <dgm:pt modelId="{7EC9DB00-3DED-4464-B5B8-B0A9A3D3A317}" type="parTrans" cxnId="{084E71A4-B984-49B8-A054-C0CE9ED0C804}">
      <dgm:prSet/>
      <dgm:spPr/>
      <dgm:t>
        <a:bodyPr/>
        <a:lstStyle/>
        <a:p>
          <a:endParaRPr lang="lt-LT"/>
        </a:p>
      </dgm:t>
    </dgm:pt>
    <dgm:pt modelId="{FC66E555-9EC3-42B0-B984-4281E7A9CC0A}" type="sibTrans" cxnId="{084E71A4-B984-49B8-A054-C0CE9ED0C804}">
      <dgm:prSet/>
      <dgm:spPr/>
      <dgm:t>
        <a:bodyPr/>
        <a:lstStyle/>
        <a:p>
          <a:endParaRPr lang="lt-LT"/>
        </a:p>
      </dgm:t>
    </dgm:pt>
    <dgm:pt modelId="{45BB260B-BF6A-419A-9121-99A33C874E74}">
      <dgm:prSet phldrT="[Tekstas]" custT="1"/>
      <dgm:spPr/>
      <dgm:t>
        <a:bodyPr/>
        <a:lstStyle/>
        <a:p>
          <a:r>
            <a:rPr lang="lt-LT" sz="2800" b="0" dirty="0" smtClean="0">
              <a:latin typeface="Roboto Condensed" panose="020B0604020202020204" charset="0"/>
              <a:ea typeface="Roboto Condensed" panose="020B0604020202020204" charset="0"/>
              <a:sym typeface="Symbol"/>
            </a:rPr>
            <a:t>40,8</a:t>
          </a:r>
          <a:r>
            <a:rPr lang="lt-LT" sz="2800" b="0" dirty="0" smtClean="0">
              <a:solidFill>
                <a:schemeClr val="tx1"/>
              </a:solidFill>
              <a:latin typeface="Roboto Condensed" panose="020B0604020202020204" charset="0"/>
              <a:ea typeface="Roboto Condensed" panose="020B0604020202020204" charset="0"/>
              <a:sym typeface="Symbol"/>
            </a:rPr>
            <a:t> 3 lygis</a:t>
          </a:r>
          <a:endParaRPr lang="lt-LT" sz="2800" b="0" dirty="0">
            <a:solidFill>
              <a:schemeClr val="tx1"/>
            </a:solidFill>
            <a:latin typeface="Roboto Condensed" panose="020B0604020202020204" charset="0"/>
            <a:ea typeface="Roboto Condensed" panose="020B0604020202020204" charset="0"/>
          </a:endParaRPr>
        </a:p>
      </dgm:t>
    </dgm:pt>
    <dgm:pt modelId="{FA3BCB46-DAB8-4676-9B8B-1B5105BA4420}" type="parTrans" cxnId="{AA024C04-67B4-4815-A218-C2CE1AAA7306}">
      <dgm:prSet/>
      <dgm:spPr/>
      <dgm:t>
        <a:bodyPr/>
        <a:lstStyle/>
        <a:p>
          <a:endParaRPr lang="lt-LT"/>
        </a:p>
      </dgm:t>
    </dgm:pt>
    <dgm:pt modelId="{5136025A-BBC0-491F-A5FB-38048DB5F3C7}" type="sibTrans" cxnId="{AA024C04-67B4-4815-A218-C2CE1AAA7306}">
      <dgm:prSet/>
      <dgm:spPr/>
      <dgm:t>
        <a:bodyPr/>
        <a:lstStyle/>
        <a:p>
          <a:endParaRPr lang="lt-LT"/>
        </a:p>
      </dgm:t>
    </dgm:pt>
    <dgm:pt modelId="{2A1D552F-DE61-4CFA-9E6D-C72E419F371E}">
      <dgm:prSet phldrT="[Tekstas]" custT="1"/>
      <dgm:spPr/>
      <dgm:t>
        <a:bodyPr/>
        <a:lstStyle/>
        <a:p>
          <a:r>
            <a:rPr lang="lt-LT" sz="2800" b="0" dirty="0" smtClean="0">
              <a:latin typeface="Roboto Condensed" panose="020B0604020202020204" charset="0"/>
              <a:ea typeface="Roboto Condensed" panose="020B0604020202020204" charset="0"/>
              <a:sym typeface="Symbol"/>
            </a:rPr>
            <a:t>55,1 2 lygis</a:t>
          </a:r>
          <a:endParaRPr lang="lt-LT" sz="2800" b="0" dirty="0">
            <a:latin typeface="Roboto Condensed" panose="020B0604020202020204" charset="0"/>
            <a:ea typeface="Roboto Condensed" panose="020B0604020202020204" charset="0"/>
          </a:endParaRPr>
        </a:p>
      </dgm:t>
    </dgm:pt>
    <dgm:pt modelId="{03B4B43A-18B6-4F39-980C-2CDD579419F1}" type="parTrans" cxnId="{74A610F2-870A-4A3F-8B02-BB382AF44E3C}">
      <dgm:prSet/>
      <dgm:spPr/>
      <dgm:t>
        <a:bodyPr/>
        <a:lstStyle/>
        <a:p>
          <a:endParaRPr lang="lt-LT"/>
        </a:p>
      </dgm:t>
    </dgm:pt>
    <dgm:pt modelId="{3D02B97F-47C5-4131-9D4A-51ADA460B2C1}" type="sibTrans" cxnId="{74A610F2-870A-4A3F-8B02-BB382AF44E3C}">
      <dgm:prSet/>
      <dgm:spPr/>
      <dgm:t>
        <a:bodyPr/>
        <a:lstStyle/>
        <a:p>
          <a:endParaRPr lang="lt-LT"/>
        </a:p>
      </dgm:t>
    </dgm:pt>
    <dgm:pt modelId="{576D597F-5826-4235-A694-6C42C359E119}">
      <dgm:prSet phldrT="[Tekstas]"/>
      <dgm:spPr/>
      <dgm:t>
        <a:bodyPr/>
        <a:lstStyle/>
        <a:p>
          <a:r>
            <a:rPr lang="lt-LT" dirty="0" smtClean="0"/>
            <a:t>Tėvai</a:t>
          </a:r>
          <a:endParaRPr lang="lt-LT" dirty="0"/>
        </a:p>
      </dgm:t>
    </dgm:pt>
    <dgm:pt modelId="{07F9D0B2-0492-4081-B538-D15930884AB2}" type="parTrans" cxnId="{38B50F69-28B3-45FC-A37A-57DA9C44A825}">
      <dgm:prSet/>
      <dgm:spPr/>
      <dgm:t>
        <a:bodyPr/>
        <a:lstStyle/>
        <a:p>
          <a:endParaRPr lang="lt-LT"/>
        </a:p>
      </dgm:t>
    </dgm:pt>
    <dgm:pt modelId="{0034A0D8-9F0B-400A-8D4C-70B7F987624A}" type="sibTrans" cxnId="{38B50F69-28B3-45FC-A37A-57DA9C44A825}">
      <dgm:prSet/>
      <dgm:spPr/>
      <dgm:t>
        <a:bodyPr/>
        <a:lstStyle/>
        <a:p>
          <a:endParaRPr lang="lt-LT"/>
        </a:p>
      </dgm:t>
    </dgm:pt>
    <dgm:pt modelId="{C252D7FE-0F90-4AF5-B62A-42C7F4F54056}">
      <dgm:prSet phldrT="[Tekstas]" custT="1"/>
      <dgm:spPr/>
      <dgm:t>
        <a:bodyPr/>
        <a:lstStyle/>
        <a:p>
          <a:r>
            <a:rPr lang="lt-LT" sz="2800" b="0" dirty="0" smtClean="0">
              <a:solidFill>
                <a:schemeClr val="tx1"/>
              </a:solidFill>
              <a:latin typeface="Roboto Condensed" panose="020B0604020202020204" charset="0"/>
              <a:ea typeface="Roboto Condensed" panose="020B0604020202020204" charset="0"/>
              <a:sym typeface="Symbol"/>
            </a:rPr>
            <a:t>78,9 3 lygis</a:t>
          </a:r>
          <a:endParaRPr lang="lt-LT" sz="2800" b="0" dirty="0">
            <a:solidFill>
              <a:schemeClr val="tx1"/>
            </a:solidFill>
            <a:latin typeface="Roboto Condensed" panose="020B0604020202020204" charset="0"/>
            <a:ea typeface="Roboto Condensed" panose="020B0604020202020204" charset="0"/>
          </a:endParaRPr>
        </a:p>
      </dgm:t>
    </dgm:pt>
    <dgm:pt modelId="{6F262EDB-9A85-4F36-9D30-62B1D18974E9}" type="parTrans" cxnId="{7ACA1C3D-7EFC-4285-A4D8-D2CFD9888B5F}">
      <dgm:prSet/>
      <dgm:spPr/>
      <dgm:t>
        <a:bodyPr/>
        <a:lstStyle/>
        <a:p>
          <a:endParaRPr lang="lt-LT"/>
        </a:p>
      </dgm:t>
    </dgm:pt>
    <dgm:pt modelId="{E504200E-46F9-4DC7-A8F6-DB0B436F27CB}" type="sibTrans" cxnId="{7ACA1C3D-7EFC-4285-A4D8-D2CFD9888B5F}">
      <dgm:prSet/>
      <dgm:spPr/>
      <dgm:t>
        <a:bodyPr/>
        <a:lstStyle/>
        <a:p>
          <a:endParaRPr lang="lt-LT"/>
        </a:p>
      </dgm:t>
    </dgm:pt>
    <dgm:pt modelId="{4FA88B67-44C5-4621-BECC-7A28764FFEDC}">
      <dgm:prSet phldrT="[Tekstas]" custT="1"/>
      <dgm:spPr/>
      <dgm:t>
        <a:bodyPr/>
        <a:lstStyle/>
        <a:p>
          <a:r>
            <a:rPr lang="lt-LT" sz="2800" b="0" dirty="0" smtClean="0">
              <a:latin typeface="Roboto Condensed" panose="020B0604020202020204" charset="0"/>
              <a:ea typeface="Roboto Condensed" panose="020B0604020202020204" charset="0"/>
              <a:sym typeface="Symbol"/>
            </a:rPr>
            <a:t>15,8 2 lygis</a:t>
          </a:r>
          <a:endParaRPr lang="lt-LT" sz="2800" b="0" dirty="0">
            <a:latin typeface="Roboto Condensed" panose="020B0604020202020204" charset="0"/>
            <a:ea typeface="Roboto Condensed" panose="020B0604020202020204" charset="0"/>
          </a:endParaRPr>
        </a:p>
      </dgm:t>
    </dgm:pt>
    <dgm:pt modelId="{7ABEE9D7-24B8-4CE3-AA64-435EB10CE6DE}" type="parTrans" cxnId="{1125AA6F-A334-4095-A890-A8E1EBFC0319}">
      <dgm:prSet/>
      <dgm:spPr/>
      <dgm:t>
        <a:bodyPr/>
        <a:lstStyle/>
        <a:p>
          <a:endParaRPr lang="lt-LT"/>
        </a:p>
      </dgm:t>
    </dgm:pt>
    <dgm:pt modelId="{796C1FF8-33D0-4311-86D2-E748F0CC1831}" type="sibTrans" cxnId="{1125AA6F-A334-4095-A890-A8E1EBFC0319}">
      <dgm:prSet/>
      <dgm:spPr/>
      <dgm:t>
        <a:bodyPr/>
        <a:lstStyle/>
        <a:p>
          <a:endParaRPr lang="lt-LT"/>
        </a:p>
      </dgm:t>
    </dgm:pt>
    <dgm:pt modelId="{DB4110B8-AD00-4412-B7B4-9E041566AAA7}">
      <dgm:prSet phldrT="[Tekstas]" custT="1"/>
      <dgm:spPr/>
      <dgm:t>
        <a:bodyPr/>
        <a:lstStyle/>
        <a:p>
          <a:r>
            <a:rPr lang="lt-LT" sz="2800" b="0" dirty="0" smtClean="0">
              <a:latin typeface="Roboto Condensed" panose="020B0604020202020204" charset="0"/>
              <a:ea typeface="Roboto Condensed" panose="020B0604020202020204" charset="0"/>
              <a:sym typeface="Symbol"/>
            </a:rPr>
            <a:t>4,1 1 lygis</a:t>
          </a:r>
          <a:endParaRPr lang="lt-LT" sz="2800" b="0" dirty="0">
            <a:latin typeface="Roboto Condensed" panose="020B0604020202020204" charset="0"/>
            <a:ea typeface="Roboto Condensed" panose="020B0604020202020204" charset="0"/>
          </a:endParaRPr>
        </a:p>
      </dgm:t>
    </dgm:pt>
    <dgm:pt modelId="{4F86AB53-EF0A-4258-98CC-5E57C42CECAB}" type="parTrans" cxnId="{5EB2EA9C-CB18-4B92-9988-9B9FDC9CB46B}">
      <dgm:prSet/>
      <dgm:spPr/>
      <dgm:t>
        <a:bodyPr/>
        <a:lstStyle/>
        <a:p>
          <a:endParaRPr lang="lt-LT"/>
        </a:p>
      </dgm:t>
    </dgm:pt>
    <dgm:pt modelId="{58A9FB20-329E-4ACA-AC08-9100C669173F}" type="sibTrans" cxnId="{5EB2EA9C-CB18-4B92-9988-9B9FDC9CB46B}">
      <dgm:prSet/>
      <dgm:spPr/>
      <dgm:t>
        <a:bodyPr/>
        <a:lstStyle/>
        <a:p>
          <a:endParaRPr lang="lt-LT"/>
        </a:p>
      </dgm:t>
    </dgm:pt>
    <dgm:pt modelId="{298DC787-2449-425F-9476-05E42A4DC1D4}">
      <dgm:prSet phldrT="[Tekstas]" custT="1"/>
      <dgm:spPr/>
      <dgm:t>
        <a:bodyPr/>
        <a:lstStyle/>
        <a:p>
          <a:endParaRPr lang="lt-LT" sz="3200" b="0" dirty="0">
            <a:latin typeface="Roboto Condensed" panose="020B0604020202020204" charset="0"/>
            <a:ea typeface="Roboto Condensed" panose="020B0604020202020204" charset="0"/>
          </a:endParaRPr>
        </a:p>
      </dgm:t>
    </dgm:pt>
    <dgm:pt modelId="{D67E9A35-6008-4090-8C95-C455C4E5CBB7}" type="parTrans" cxnId="{90768AFA-E66F-454C-8C7E-92EAF0113606}">
      <dgm:prSet/>
      <dgm:spPr/>
      <dgm:t>
        <a:bodyPr/>
        <a:lstStyle/>
        <a:p>
          <a:endParaRPr lang="lt-LT"/>
        </a:p>
      </dgm:t>
    </dgm:pt>
    <dgm:pt modelId="{DAD09F8F-6E73-4AC4-A883-A679A57B17F4}" type="sibTrans" cxnId="{90768AFA-E66F-454C-8C7E-92EAF0113606}">
      <dgm:prSet/>
      <dgm:spPr/>
      <dgm:t>
        <a:bodyPr/>
        <a:lstStyle/>
        <a:p>
          <a:endParaRPr lang="lt-LT"/>
        </a:p>
      </dgm:t>
    </dgm:pt>
    <dgm:pt modelId="{275F42C1-8C1E-42CD-84A8-DB47710D1078}">
      <dgm:prSet phldrT="[Tekstas]" custT="1"/>
      <dgm:spPr/>
      <dgm:t>
        <a:bodyPr/>
        <a:lstStyle/>
        <a:p>
          <a:endParaRPr lang="lt-LT" sz="2800" b="0" dirty="0">
            <a:latin typeface="Roboto Condensed" panose="020B0604020202020204" charset="0"/>
            <a:ea typeface="Roboto Condensed" panose="020B0604020202020204" charset="0"/>
          </a:endParaRPr>
        </a:p>
      </dgm:t>
    </dgm:pt>
    <dgm:pt modelId="{5CF1D8E5-B1CB-458A-A1BD-A81775FADD2D}" type="parTrans" cxnId="{1DF2E6D6-F97C-4F32-A49C-F112B88C7DC7}">
      <dgm:prSet/>
      <dgm:spPr/>
      <dgm:t>
        <a:bodyPr/>
        <a:lstStyle/>
        <a:p>
          <a:endParaRPr lang="lt-LT"/>
        </a:p>
      </dgm:t>
    </dgm:pt>
    <dgm:pt modelId="{325644D7-CB27-4802-B01D-4D36781484FE}" type="sibTrans" cxnId="{1DF2E6D6-F97C-4F32-A49C-F112B88C7DC7}">
      <dgm:prSet/>
      <dgm:spPr/>
      <dgm:t>
        <a:bodyPr/>
        <a:lstStyle/>
        <a:p>
          <a:endParaRPr lang="lt-LT"/>
        </a:p>
      </dgm:t>
    </dgm:pt>
    <dgm:pt modelId="{8D251D38-451A-49B3-8B5F-4140E1252929}">
      <dgm:prSet phldrT="[Tekstas]" custT="1"/>
      <dgm:spPr/>
      <dgm:t>
        <a:bodyPr/>
        <a:lstStyle/>
        <a:p>
          <a:r>
            <a:rPr lang="lt-LT" sz="2800" b="0" dirty="0" smtClean="0">
              <a:latin typeface="Roboto Condensed" panose="020B0604020202020204" charset="0"/>
              <a:ea typeface="Roboto Condensed" panose="020B0604020202020204" charset="0"/>
            </a:rPr>
            <a:t>5,3</a:t>
          </a:r>
          <a:r>
            <a:rPr lang="lt-LT" sz="2800" b="0" dirty="0" smtClean="0">
              <a:latin typeface="Roboto Condensed" panose="020B0604020202020204" charset="0"/>
              <a:ea typeface="Roboto Condensed" panose="020B0604020202020204" charset="0"/>
              <a:sym typeface="Symbol"/>
            </a:rPr>
            <a:t> 1 lygis</a:t>
          </a:r>
          <a:endParaRPr lang="lt-LT" sz="2800" b="0" dirty="0">
            <a:latin typeface="Roboto Condensed" panose="020B0604020202020204" charset="0"/>
            <a:ea typeface="Roboto Condensed" panose="020B0604020202020204" charset="0"/>
          </a:endParaRPr>
        </a:p>
      </dgm:t>
    </dgm:pt>
    <dgm:pt modelId="{30245287-ABBA-4FEB-8CD2-CE19713D55D2}" type="parTrans" cxnId="{FF726C28-EA6D-4428-B3C0-4DAE9942B504}">
      <dgm:prSet/>
      <dgm:spPr/>
      <dgm:t>
        <a:bodyPr/>
        <a:lstStyle/>
        <a:p>
          <a:endParaRPr lang="lt-LT"/>
        </a:p>
      </dgm:t>
    </dgm:pt>
    <dgm:pt modelId="{B6D09D1F-F70E-450C-B3E6-9AD39AB75EF8}" type="sibTrans" cxnId="{FF726C28-EA6D-4428-B3C0-4DAE9942B504}">
      <dgm:prSet/>
      <dgm:spPr/>
      <dgm:t>
        <a:bodyPr/>
        <a:lstStyle/>
        <a:p>
          <a:endParaRPr lang="lt-LT"/>
        </a:p>
      </dgm:t>
    </dgm:pt>
    <dgm:pt modelId="{757C3AEA-6185-4286-9ACC-94D151602D55}" type="pres">
      <dgm:prSet presAssocID="{6D991028-3826-41D7-BD04-638FF229FDD1}" presName="Name0" presStyleCnt="0">
        <dgm:presLayoutVars>
          <dgm:dir/>
          <dgm:animLvl val="lvl"/>
          <dgm:resizeHandles/>
        </dgm:presLayoutVars>
      </dgm:prSet>
      <dgm:spPr/>
      <dgm:t>
        <a:bodyPr/>
        <a:lstStyle/>
        <a:p>
          <a:endParaRPr lang="lt-LT"/>
        </a:p>
      </dgm:t>
    </dgm:pt>
    <dgm:pt modelId="{723DAD73-1C59-4FA2-9044-65AEA7762417}" type="pres">
      <dgm:prSet presAssocID="{95130689-8797-4530-A43B-1CE619A90982}" presName="linNode" presStyleCnt="0"/>
      <dgm:spPr/>
    </dgm:pt>
    <dgm:pt modelId="{8D584D2F-9151-447D-A556-1979E367CE73}" type="pres">
      <dgm:prSet presAssocID="{95130689-8797-4530-A43B-1CE619A90982}" presName="parentShp" presStyleLbl="node1" presStyleIdx="0" presStyleCnt="2" custScaleX="59991" custScaleY="94905" custLinFactNeighborX="-5820" custLinFactNeighborY="1805">
        <dgm:presLayoutVars>
          <dgm:bulletEnabled val="1"/>
        </dgm:presLayoutVars>
      </dgm:prSet>
      <dgm:spPr/>
      <dgm:t>
        <a:bodyPr/>
        <a:lstStyle/>
        <a:p>
          <a:endParaRPr lang="lt-LT"/>
        </a:p>
      </dgm:t>
    </dgm:pt>
    <dgm:pt modelId="{E7C588ED-4711-4903-9D9D-C2ADAFEDE196}" type="pres">
      <dgm:prSet presAssocID="{95130689-8797-4530-A43B-1CE619A90982}" presName="childShp" presStyleLbl="bgAccFollowNode1" presStyleIdx="0" presStyleCnt="2" custScaleX="89280" custScaleY="150957" custLinFactNeighborX="-3140" custLinFactNeighborY="3477">
        <dgm:presLayoutVars>
          <dgm:bulletEnabled val="1"/>
        </dgm:presLayoutVars>
      </dgm:prSet>
      <dgm:spPr/>
      <dgm:t>
        <a:bodyPr/>
        <a:lstStyle/>
        <a:p>
          <a:endParaRPr lang="lt-LT"/>
        </a:p>
      </dgm:t>
    </dgm:pt>
    <dgm:pt modelId="{E5F0F757-E61A-4A6B-B0A1-AE7E9B059F1E}" type="pres">
      <dgm:prSet presAssocID="{FC66E555-9EC3-42B0-B984-4281E7A9CC0A}" presName="spacing" presStyleCnt="0"/>
      <dgm:spPr/>
    </dgm:pt>
    <dgm:pt modelId="{E0755D6F-8766-4940-85C6-5107FD99ACB9}" type="pres">
      <dgm:prSet presAssocID="{576D597F-5826-4235-A694-6C42C359E119}" presName="linNode" presStyleCnt="0"/>
      <dgm:spPr/>
    </dgm:pt>
    <dgm:pt modelId="{8B1633CA-E27B-4F03-BB99-6AE8680B72A8}" type="pres">
      <dgm:prSet presAssocID="{576D597F-5826-4235-A694-6C42C359E119}" presName="parentShp" presStyleLbl="node1" presStyleIdx="1" presStyleCnt="2" custScaleX="56188" custScaleY="96776" custLinFactNeighborX="-7171" custLinFactNeighborY="973">
        <dgm:presLayoutVars>
          <dgm:bulletEnabled val="1"/>
        </dgm:presLayoutVars>
      </dgm:prSet>
      <dgm:spPr/>
      <dgm:t>
        <a:bodyPr/>
        <a:lstStyle/>
        <a:p>
          <a:endParaRPr lang="lt-LT"/>
        </a:p>
      </dgm:t>
    </dgm:pt>
    <dgm:pt modelId="{B8BF97A4-E5CE-4428-970A-D8D6185A6244}" type="pres">
      <dgm:prSet presAssocID="{576D597F-5826-4235-A694-6C42C359E119}" presName="childShp" presStyleLbl="bgAccFollowNode1" presStyleIdx="1" presStyleCnt="2" custScaleX="89113" custScaleY="145177" custLinFactNeighborX="-1391" custLinFactNeighborY="983">
        <dgm:presLayoutVars>
          <dgm:bulletEnabled val="1"/>
        </dgm:presLayoutVars>
      </dgm:prSet>
      <dgm:spPr/>
      <dgm:t>
        <a:bodyPr/>
        <a:lstStyle/>
        <a:p>
          <a:endParaRPr lang="lt-LT"/>
        </a:p>
      </dgm:t>
    </dgm:pt>
  </dgm:ptLst>
  <dgm:cxnLst>
    <dgm:cxn modelId="{FF726C28-EA6D-4428-B3C0-4DAE9942B504}" srcId="{576D597F-5826-4235-A694-6C42C359E119}" destId="{8D251D38-451A-49B3-8B5F-4140E1252929}" srcOrd="2" destOrd="0" parTransId="{30245287-ABBA-4FEB-8CD2-CE19713D55D2}" sibTransId="{B6D09D1F-F70E-450C-B3E6-9AD39AB75EF8}"/>
    <dgm:cxn modelId="{AA024C04-67B4-4815-A218-C2CE1AAA7306}" srcId="{95130689-8797-4530-A43B-1CE619A90982}" destId="{45BB260B-BF6A-419A-9121-99A33C874E74}" srcOrd="0" destOrd="0" parTransId="{FA3BCB46-DAB8-4676-9B8B-1B5105BA4420}" sibTransId="{5136025A-BBC0-491F-A5FB-38048DB5F3C7}"/>
    <dgm:cxn modelId="{D6BDF016-6566-4CB2-B3A9-3585ACD3DB96}" type="presOf" srcId="{45BB260B-BF6A-419A-9121-99A33C874E74}" destId="{E7C588ED-4711-4903-9D9D-C2ADAFEDE196}" srcOrd="0" destOrd="0" presId="urn:microsoft.com/office/officeart/2005/8/layout/vList6"/>
    <dgm:cxn modelId="{38B50F69-28B3-45FC-A37A-57DA9C44A825}" srcId="{6D991028-3826-41D7-BD04-638FF229FDD1}" destId="{576D597F-5826-4235-A694-6C42C359E119}" srcOrd="1" destOrd="0" parTransId="{07F9D0B2-0492-4081-B538-D15930884AB2}" sibTransId="{0034A0D8-9F0B-400A-8D4C-70B7F987624A}"/>
    <dgm:cxn modelId="{7ACA1C3D-7EFC-4285-A4D8-D2CFD9888B5F}" srcId="{576D597F-5826-4235-A694-6C42C359E119}" destId="{C252D7FE-0F90-4AF5-B62A-42C7F4F54056}" srcOrd="0" destOrd="0" parTransId="{6F262EDB-9A85-4F36-9D30-62B1D18974E9}" sibTransId="{E504200E-46F9-4DC7-A8F6-DB0B436F27CB}"/>
    <dgm:cxn modelId="{A18F89B7-639E-4850-88F0-5E493B5FB91A}" type="presOf" srcId="{DB4110B8-AD00-4412-B7B4-9E041566AAA7}" destId="{E7C588ED-4711-4903-9D9D-C2ADAFEDE196}" srcOrd="0" destOrd="2" presId="urn:microsoft.com/office/officeart/2005/8/layout/vList6"/>
    <dgm:cxn modelId="{56978B4A-EAF6-448A-9314-2E2A95C0AB73}" type="presOf" srcId="{8D251D38-451A-49B3-8B5F-4140E1252929}" destId="{B8BF97A4-E5CE-4428-970A-D8D6185A6244}" srcOrd="0" destOrd="2" presId="urn:microsoft.com/office/officeart/2005/8/layout/vList6"/>
    <dgm:cxn modelId="{084E71A4-B984-49B8-A054-C0CE9ED0C804}" srcId="{6D991028-3826-41D7-BD04-638FF229FDD1}" destId="{95130689-8797-4530-A43B-1CE619A90982}" srcOrd="0" destOrd="0" parTransId="{7EC9DB00-3DED-4464-B5B8-B0A9A3D3A317}" sibTransId="{FC66E555-9EC3-42B0-B984-4281E7A9CC0A}"/>
    <dgm:cxn modelId="{1DF2E6D6-F97C-4F32-A49C-F112B88C7DC7}" srcId="{576D597F-5826-4235-A694-6C42C359E119}" destId="{275F42C1-8C1E-42CD-84A8-DB47710D1078}" srcOrd="3" destOrd="0" parTransId="{5CF1D8E5-B1CB-458A-A1BD-A81775FADD2D}" sibTransId="{325644D7-CB27-4802-B01D-4D36781484FE}"/>
    <dgm:cxn modelId="{8357D26D-FC22-4F96-8891-A394B516E50B}" type="presOf" srcId="{6D991028-3826-41D7-BD04-638FF229FDD1}" destId="{757C3AEA-6185-4286-9ACC-94D151602D55}" srcOrd="0" destOrd="0" presId="urn:microsoft.com/office/officeart/2005/8/layout/vList6"/>
    <dgm:cxn modelId="{5DFF8C9D-7959-4B3F-9C19-E7CA220D2BAC}" type="presOf" srcId="{576D597F-5826-4235-A694-6C42C359E119}" destId="{8B1633CA-E27B-4F03-BB99-6AE8680B72A8}" srcOrd="0" destOrd="0" presId="urn:microsoft.com/office/officeart/2005/8/layout/vList6"/>
    <dgm:cxn modelId="{90768AFA-E66F-454C-8C7E-92EAF0113606}" srcId="{576D597F-5826-4235-A694-6C42C359E119}" destId="{298DC787-2449-425F-9476-05E42A4DC1D4}" srcOrd="4" destOrd="0" parTransId="{D67E9A35-6008-4090-8C95-C455C4E5CBB7}" sibTransId="{DAD09F8F-6E73-4AC4-A883-A679A57B17F4}"/>
    <dgm:cxn modelId="{74A610F2-870A-4A3F-8B02-BB382AF44E3C}" srcId="{95130689-8797-4530-A43B-1CE619A90982}" destId="{2A1D552F-DE61-4CFA-9E6D-C72E419F371E}" srcOrd="1" destOrd="0" parTransId="{03B4B43A-18B6-4F39-980C-2CDD579419F1}" sibTransId="{3D02B97F-47C5-4131-9D4A-51ADA460B2C1}"/>
    <dgm:cxn modelId="{2E7EEC44-6BD6-47AD-805A-C4D78B8BC512}" type="presOf" srcId="{95130689-8797-4530-A43B-1CE619A90982}" destId="{8D584D2F-9151-447D-A556-1979E367CE73}" srcOrd="0" destOrd="0" presId="urn:microsoft.com/office/officeart/2005/8/layout/vList6"/>
    <dgm:cxn modelId="{2FC73BA1-0996-45D3-B37F-5810656EB526}" type="presOf" srcId="{275F42C1-8C1E-42CD-84A8-DB47710D1078}" destId="{B8BF97A4-E5CE-4428-970A-D8D6185A6244}" srcOrd="0" destOrd="3" presId="urn:microsoft.com/office/officeart/2005/8/layout/vList6"/>
    <dgm:cxn modelId="{879E272C-F6D4-42EB-A76C-A4343C0BCAAA}" type="presOf" srcId="{2A1D552F-DE61-4CFA-9E6D-C72E419F371E}" destId="{E7C588ED-4711-4903-9D9D-C2ADAFEDE196}" srcOrd="0" destOrd="1" presId="urn:microsoft.com/office/officeart/2005/8/layout/vList6"/>
    <dgm:cxn modelId="{5EB2EA9C-CB18-4B92-9988-9B9FDC9CB46B}" srcId="{95130689-8797-4530-A43B-1CE619A90982}" destId="{DB4110B8-AD00-4412-B7B4-9E041566AAA7}" srcOrd="2" destOrd="0" parTransId="{4F86AB53-EF0A-4258-98CC-5E57C42CECAB}" sibTransId="{58A9FB20-329E-4ACA-AC08-9100C669173F}"/>
    <dgm:cxn modelId="{E6C7761A-42E8-42E1-8FD9-378CCF32589C}" type="presOf" srcId="{C252D7FE-0F90-4AF5-B62A-42C7F4F54056}" destId="{B8BF97A4-E5CE-4428-970A-D8D6185A6244}" srcOrd="0" destOrd="0" presId="urn:microsoft.com/office/officeart/2005/8/layout/vList6"/>
    <dgm:cxn modelId="{07C3C864-354D-49E2-94DE-67B5F99900BE}" type="presOf" srcId="{4FA88B67-44C5-4621-BECC-7A28764FFEDC}" destId="{B8BF97A4-E5CE-4428-970A-D8D6185A6244}" srcOrd="0" destOrd="1" presId="urn:microsoft.com/office/officeart/2005/8/layout/vList6"/>
    <dgm:cxn modelId="{59CC0D5A-B2CE-4F74-A180-55EDFD82B6FD}" type="presOf" srcId="{298DC787-2449-425F-9476-05E42A4DC1D4}" destId="{B8BF97A4-E5CE-4428-970A-D8D6185A6244}" srcOrd="0" destOrd="4" presId="urn:microsoft.com/office/officeart/2005/8/layout/vList6"/>
    <dgm:cxn modelId="{1125AA6F-A334-4095-A890-A8E1EBFC0319}" srcId="{576D597F-5826-4235-A694-6C42C359E119}" destId="{4FA88B67-44C5-4621-BECC-7A28764FFEDC}" srcOrd="1" destOrd="0" parTransId="{7ABEE9D7-24B8-4CE3-AA64-435EB10CE6DE}" sibTransId="{796C1FF8-33D0-4311-86D2-E748F0CC1831}"/>
    <dgm:cxn modelId="{95000AC5-C8B0-4517-827B-BE2367D166BC}" type="presParOf" srcId="{757C3AEA-6185-4286-9ACC-94D151602D55}" destId="{723DAD73-1C59-4FA2-9044-65AEA7762417}" srcOrd="0" destOrd="0" presId="urn:microsoft.com/office/officeart/2005/8/layout/vList6"/>
    <dgm:cxn modelId="{D01474E1-7B43-41EB-AF23-C6968D0B1830}" type="presParOf" srcId="{723DAD73-1C59-4FA2-9044-65AEA7762417}" destId="{8D584D2F-9151-447D-A556-1979E367CE73}" srcOrd="0" destOrd="0" presId="urn:microsoft.com/office/officeart/2005/8/layout/vList6"/>
    <dgm:cxn modelId="{4B750B6E-5160-4408-92D5-D5F144384060}" type="presParOf" srcId="{723DAD73-1C59-4FA2-9044-65AEA7762417}" destId="{E7C588ED-4711-4903-9D9D-C2ADAFEDE196}" srcOrd="1" destOrd="0" presId="urn:microsoft.com/office/officeart/2005/8/layout/vList6"/>
    <dgm:cxn modelId="{9F66FCB4-95D5-4B7E-A476-7E3041A6E1B0}" type="presParOf" srcId="{757C3AEA-6185-4286-9ACC-94D151602D55}" destId="{E5F0F757-E61A-4A6B-B0A1-AE7E9B059F1E}" srcOrd="1" destOrd="0" presId="urn:microsoft.com/office/officeart/2005/8/layout/vList6"/>
    <dgm:cxn modelId="{4940E4E4-7436-4CAE-81E6-25DCF4891770}" type="presParOf" srcId="{757C3AEA-6185-4286-9ACC-94D151602D55}" destId="{E0755D6F-8766-4940-85C6-5107FD99ACB9}" srcOrd="2" destOrd="0" presId="urn:microsoft.com/office/officeart/2005/8/layout/vList6"/>
    <dgm:cxn modelId="{1313684D-F491-4E04-BA90-C320051F7470}" type="presParOf" srcId="{E0755D6F-8766-4940-85C6-5107FD99ACB9}" destId="{8B1633CA-E27B-4F03-BB99-6AE8680B72A8}" srcOrd="0" destOrd="0" presId="urn:microsoft.com/office/officeart/2005/8/layout/vList6"/>
    <dgm:cxn modelId="{55779F75-B71D-4CBB-A8F6-BC908E0E7785}" type="presParOf" srcId="{E0755D6F-8766-4940-85C6-5107FD99ACB9}" destId="{B8BF97A4-E5CE-4428-970A-D8D6185A624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20287" y="46461"/>
          <a:ext cx="3677134" cy="1328994"/>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lt-LT" sz="3000" kern="1200" dirty="0" smtClean="0">
              <a:latin typeface="Roboto Condensed" panose="020B0604020202020204" charset="0"/>
              <a:ea typeface="Roboto Condensed" panose="020B0604020202020204" charset="0"/>
            </a:rPr>
            <a:t>44,9</a:t>
          </a:r>
          <a:r>
            <a:rPr lang="lt-LT" sz="3000" kern="1200" dirty="0" smtClean="0">
              <a:latin typeface="Roboto Condensed" panose="020B0604020202020204" charset="0"/>
              <a:ea typeface="Roboto Condensed" panose="020B0604020202020204" charset="0"/>
              <a:sym typeface="Symbol"/>
            </a:rPr>
            <a:t> 3 lygis</a:t>
          </a:r>
          <a:endParaRPr lang="lt-LT" sz="3000" kern="1200" dirty="0" smtClean="0">
            <a:latin typeface="Roboto Condensed" panose="020B0604020202020204" charset="0"/>
            <a:ea typeface="Roboto Condensed" panose="020B0604020202020204"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lt-LT" sz="3000" kern="1200" dirty="0" smtClean="0">
              <a:latin typeface="Roboto Condensed" panose="020B0604020202020204" charset="0"/>
              <a:ea typeface="Roboto Condensed" panose="020B0604020202020204" charset="0"/>
            </a:rPr>
            <a:t>55,1</a:t>
          </a:r>
          <a:r>
            <a:rPr lang="lt-LT" sz="3000" kern="1200" dirty="0" smtClean="0">
              <a:latin typeface="Roboto Condensed" panose="020B0604020202020204" charset="0"/>
              <a:ea typeface="Roboto Condensed" panose="020B0604020202020204" charset="0"/>
              <a:sym typeface="Symbol"/>
            </a:rPr>
            <a:t> 2 lygis</a:t>
          </a:r>
          <a:endParaRPr lang="lt-LT" sz="3000" kern="1200" dirty="0" smtClean="0">
            <a:latin typeface="Roboto Condensed" panose="020B0604020202020204" charset="0"/>
            <a:ea typeface="Roboto Condensed" panose="020B0604020202020204" charset="0"/>
          </a:endParaRPr>
        </a:p>
        <a:p>
          <a:pPr marL="285750" lvl="1" indent="0" algn="l" defTabSz="1333500">
            <a:lnSpc>
              <a:spcPct val="90000"/>
            </a:lnSpc>
            <a:spcBef>
              <a:spcPct val="0"/>
            </a:spcBef>
            <a:spcAft>
              <a:spcPct val="15000"/>
            </a:spcAft>
            <a:buChar char="••"/>
          </a:pPr>
          <a:endParaRPr lang="lt-LT" sz="2000" kern="1200" dirty="0">
            <a:latin typeface="Roboto Condensed" panose="020B0604020202020204" charset="0"/>
            <a:ea typeface="Roboto Condensed" panose="020B0604020202020204" charset="0"/>
          </a:endParaRPr>
        </a:p>
      </dsp:txBody>
      <dsp:txXfrm>
        <a:off x="2520287" y="212585"/>
        <a:ext cx="3178761" cy="996746"/>
      </dsp:txXfrm>
    </dsp:sp>
    <dsp:sp modelId="{8D584D2F-9151-447D-A556-1979E367CE73}">
      <dsp:nvSpPr>
        <dsp:cNvPr id="0" name=""/>
        <dsp:cNvSpPr/>
      </dsp:nvSpPr>
      <dsp:spPr>
        <a:xfrm>
          <a:off x="341079" y="71999"/>
          <a:ext cx="2025718" cy="126174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lt-LT" sz="2600" kern="1200" dirty="0" smtClean="0">
              <a:latin typeface="Roboto Condensed" panose="020B0604020202020204" charset="0"/>
              <a:ea typeface="Roboto Condensed" panose="020B0604020202020204" charset="0"/>
            </a:rPr>
            <a:t>Pedagogai ir specialistai</a:t>
          </a:r>
          <a:endParaRPr lang="lt-LT" sz="2600" kern="1200" dirty="0">
            <a:latin typeface="Roboto Condensed" panose="020B0604020202020204" charset="0"/>
            <a:ea typeface="Roboto Condensed" panose="020B0604020202020204" charset="0"/>
          </a:endParaRPr>
        </a:p>
      </dsp:txBody>
      <dsp:txXfrm>
        <a:off x="402672" y="133592"/>
        <a:ext cx="1902532" cy="1138561"/>
      </dsp:txXfrm>
    </dsp:sp>
    <dsp:sp modelId="{B8BF97A4-E5CE-4428-970A-D8D6185A6244}">
      <dsp:nvSpPr>
        <dsp:cNvPr id="0" name=""/>
        <dsp:cNvSpPr/>
      </dsp:nvSpPr>
      <dsp:spPr>
        <a:xfrm>
          <a:off x="2448279" y="1512163"/>
          <a:ext cx="3811649" cy="143381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285750" lvl="1" indent="-285750" algn="l" defTabSz="1466850">
            <a:lnSpc>
              <a:spcPct val="90000"/>
            </a:lnSpc>
            <a:spcBef>
              <a:spcPct val="0"/>
            </a:spcBef>
            <a:spcAft>
              <a:spcPct val="15000"/>
            </a:spcAft>
            <a:buChar char="••"/>
          </a:pPr>
          <a:r>
            <a:rPr lang="lt-LT" sz="3300" b="0" kern="1200" dirty="0" smtClean="0">
              <a:solidFill>
                <a:schemeClr val="tx1"/>
              </a:solidFill>
              <a:latin typeface="Roboto Condensed" panose="020B0604020202020204" charset="0"/>
              <a:ea typeface="Roboto Condensed" panose="020B0604020202020204" charset="0"/>
            </a:rPr>
            <a:t>89,5</a:t>
          </a:r>
          <a:r>
            <a:rPr lang="lt-LT" sz="3300" b="0" kern="1200" dirty="0" smtClean="0">
              <a:solidFill>
                <a:schemeClr val="tx1"/>
              </a:solidFill>
              <a:latin typeface="Roboto Condensed" panose="020B0604020202020204" charset="0"/>
              <a:ea typeface="Roboto Condensed" panose="020B0604020202020204" charset="0"/>
              <a:sym typeface="Symbol"/>
            </a:rPr>
            <a:t> 3 lygis</a:t>
          </a:r>
          <a:endParaRPr lang="lt-LT" sz="3300" b="0" kern="1200" dirty="0">
            <a:solidFill>
              <a:schemeClr val="tx1"/>
            </a:solidFill>
            <a:latin typeface="Roboto Condensed" panose="020B0604020202020204" charset="0"/>
            <a:ea typeface="Roboto Condensed" panose="020B0604020202020204" charset="0"/>
          </a:endParaRPr>
        </a:p>
        <a:p>
          <a:pPr marL="285750" lvl="1" indent="-285750" algn="l" defTabSz="1466850">
            <a:lnSpc>
              <a:spcPct val="90000"/>
            </a:lnSpc>
            <a:spcBef>
              <a:spcPct val="0"/>
            </a:spcBef>
            <a:spcAft>
              <a:spcPct val="15000"/>
            </a:spcAft>
            <a:buChar char="••"/>
          </a:pPr>
          <a:r>
            <a:rPr lang="lt-LT" sz="3300" kern="1200" dirty="0" smtClean="0">
              <a:latin typeface="Roboto Condensed" panose="020B0604020202020204" charset="0"/>
              <a:ea typeface="Roboto Condensed" panose="020B0604020202020204" charset="0"/>
            </a:rPr>
            <a:t>10,5</a:t>
          </a:r>
          <a:r>
            <a:rPr lang="lt-LT" sz="3300" kern="1200" dirty="0" smtClean="0">
              <a:latin typeface="Roboto Condensed" panose="020B0604020202020204" charset="0"/>
              <a:ea typeface="Roboto Condensed" panose="020B0604020202020204" charset="0"/>
              <a:sym typeface="Symbol"/>
            </a:rPr>
            <a:t> 2 lygis</a:t>
          </a:r>
          <a:endParaRPr lang="lt-LT" sz="3300" kern="1200" dirty="0">
            <a:latin typeface="Roboto Condensed" panose="020B0604020202020204" charset="0"/>
            <a:ea typeface="Roboto Condensed" panose="020B0604020202020204" charset="0"/>
          </a:endParaRPr>
        </a:p>
      </dsp:txBody>
      <dsp:txXfrm>
        <a:off x="2448279" y="1691390"/>
        <a:ext cx="3273967" cy="1075364"/>
      </dsp:txXfrm>
    </dsp:sp>
    <dsp:sp modelId="{8B1633CA-E27B-4F03-BB99-6AE8680B72A8}">
      <dsp:nvSpPr>
        <dsp:cNvPr id="0" name=""/>
        <dsp:cNvSpPr/>
      </dsp:nvSpPr>
      <dsp:spPr>
        <a:xfrm>
          <a:off x="374262" y="1656183"/>
          <a:ext cx="1987772" cy="122503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lt-LT" sz="2600" kern="1200" dirty="0" smtClean="0">
              <a:latin typeface="Roboto Condensed" panose="020B0604020202020204" charset="0"/>
              <a:ea typeface="Roboto Condensed" panose="020B0604020202020204" charset="0"/>
            </a:rPr>
            <a:t>Tėvai</a:t>
          </a:r>
          <a:endParaRPr lang="lt-LT" sz="2600" kern="1200" dirty="0">
            <a:latin typeface="Roboto Condensed" panose="020B0604020202020204" charset="0"/>
            <a:ea typeface="Roboto Condensed" panose="020B0604020202020204" charset="0"/>
          </a:endParaRPr>
        </a:p>
      </dsp:txBody>
      <dsp:txXfrm>
        <a:off x="434063" y="1715984"/>
        <a:ext cx="1868170" cy="11054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71081"/>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49</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49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rPr>
            <a:t>2</a:t>
          </a:r>
          <a:r>
            <a:rPr lang="lt-LT" sz="2800" b="0" kern="1200" dirty="0" smtClean="0">
              <a:latin typeface="Roboto Condensed" panose="020B0604020202020204" charset="0"/>
              <a:ea typeface="Roboto Condensed" panose="020B0604020202020204" charset="0"/>
              <a:sym typeface="Symbol"/>
            </a:rPr>
            <a:t> 1 lygis</a:t>
          </a:r>
          <a:endParaRPr lang="lt-LT" sz="2800" b="0" kern="1200" dirty="0">
            <a:latin typeface="Roboto Condensed" panose="020B0604020202020204" charset="0"/>
            <a:ea typeface="Roboto Condensed" panose="020B0604020202020204" charset="0"/>
          </a:endParaRPr>
        </a:p>
      </dsp:txBody>
      <dsp:txXfrm>
        <a:off x="2531339" y="292003"/>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63,2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36,8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71081"/>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51</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42,9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6,1 1 lygis</a:t>
          </a:r>
          <a:endParaRPr lang="lt-LT" sz="2800" b="0" kern="1200" dirty="0">
            <a:latin typeface="Roboto Condensed" panose="020B0604020202020204" charset="0"/>
            <a:ea typeface="Roboto Condensed" panose="020B0604020202020204" charset="0"/>
          </a:endParaRPr>
        </a:p>
      </dsp:txBody>
      <dsp:txXfrm>
        <a:off x="2531339" y="292003"/>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68,4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31,6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63,3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36,7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78,9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21,1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71081"/>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22,4</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65,3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12,2 1 lygis</a:t>
          </a:r>
          <a:endParaRPr lang="lt-LT" sz="2800" b="0" kern="1200" dirty="0">
            <a:latin typeface="Roboto Condensed" panose="020B0604020202020204" charset="0"/>
            <a:ea typeface="Roboto Condensed" panose="020B0604020202020204" charset="0"/>
          </a:endParaRPr>
        </a:p>
      </dsp:txBody>
      <dsp:txXfrm>
        <a:off x="2531339" y="292003"/>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52,6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47,4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71081"/>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40,8</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57,1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31339" y="292003"/>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68,4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31,6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71081"/>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51</a:t>
          </a:r>
          <a:r>
            <a:rPr lang="lt-LT" sz="2800" b="0" kern="1200" dirty="0" smtClean="0">
              <a:latin typeface="Roboto Condensed" panose="020B0604020202020204" charset="0"/>
              <a:ea typeface="Roboto Condensed" panose="020B0604020202020204" charset="0"/>
              <a:sym typeface="Symbol"/>
            </a:rPr>
            <a:t></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44,9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31339" y="292003"/>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71081"/>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42,9</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46,9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10,2 1 lygis</a:t>
          </a:r>
          <a:endParaRPr lang="lt-LT" sz="2800" b="0" kern="1200" dirty="0">
            <a:latin typeface="Roboto Condensed" panose="020B0604020202020204" charset="0"/>
            <a:ea typeface="Roboto Condensed" panose="020B0604020202020204" charset="0"/>
          </a:endParaRPr>
        </a:p>
      </dsp:txBody>
      <dsp:txXfrm>
        <a:off x="2531339" y="292003"/>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32,7</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57,1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10,2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61,2</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36,7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84,2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15,8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19781" y="44360"/>
          <a:ext cx="3969164" cy="180821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16,3</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69,4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14,3 1 lygis</a:t>
          </a:r>
          <a:endParaRPr lang="lt-LT" sz="2800" b="0" kern="1200" dirty="0">
            <a:latin typeface="Roboto Condensed" panose="020B0604020202020204" charset="0"/>
            <a:ea typeface="Roboto Condensed" panose="020B0604020202020204" charset="0"/>
          </a:endParaRPr>
        </a:p>
      </dsp:txBody>
      <dsp:txXfrm>
        <a:off x="2519781" y="270387"/>
        <a:ext cx="3291083" cy="1356163"/>
      </dsp:txXfrm>
    </dsp:sp>
    <dsp:sp modelId="{8D584D2F-9151-447D-A556-1979E367CE73}">
      <dsp:nvSpPr>
        <dsp:cNvPr id="0" name=""/>
        <dsp:cNvSpPr/>
      </dsp:nvSpPr>
      <dsp:spPr>
        <a:xfrm>
          <a:off x="576070" y="360038"/>
          <a:ext cx="1778032" cy="11368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Pedagogai ir specialistai</a:t>
          </a:r>
          <a:endParaRPr lang="lt-LT" sz="2300" kern="1200" dirty="0"/>
        </a:p>
      </dsp:txBody>
      <dsp:txXfrm>
        <a:off x="631564" y="415532"/>
        <a:ext cx="1667044" cy="1025818"/>
      </dsp:txXfrm>
    </dsp:sp>
    <dsp:sp modelId="{B8BF97A4-E5CE-4428-970A-D8D6185A6244}">
      <dsp:nvSpPr>
        <dsp:cNvPr id="0" name=""/>
        <dsp:cNvSpPr/>
      </dsp:nvSpPr>
      <dsp:spPr>
        <a:xfrm>
          <a:off x="2518974" y="1933425"/>
          <a:ext cx="3961739" cy="1738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42,1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42,1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15,8 1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endParaRPr lang="lt-LT" sz="3200" b="0" kern="1200" dirty="0">
            <a:latin typeface="Roboto Condensed" panose="020B0604020202020204" charset="0"/>
            <a:ea typeface="Roboto Condensed" panose="020B0604020202020204" charset="0"/>
          </a:endParaRPr>
        </a:p>
      </dsp:txBody>
      <dsp:txXfrm>
        <a:off x="2518974" y="2150798"/>
        <a:ext cx="3309621" cy="1304236"/>
      </dsp:txXfrm>
    </dsp:sp>
    <dsp:sp modelId="{8B1633CA-E27B-4F03-BB99-6AE8680B72A8}">
      <dsp:nvSpPr>
        <dsp:cNvPr id="0" name=""/>
        <dsp:cNvSpPr/>
      </dsp:nvSpPr>
      <dsp:spPr>
        <a:xfrm>
          <a:off x="576078" y="2232250"/>
          <a:ext cx="1665318" cy="11592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Tėvai</a:t>
          </a:r>
          <a:endParaRPr lang="lt-LT" sz="2300" kern="1200" dirty="0"/>
        </a:p>
      </dsp:txBody>
      <dsp:txXfrm>
        <a:off x="632666" y="2288838"/>
        <a:ext cx="1552142" cy="1046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rPr>
            <a:t>59,2</a:t>
          </a:r>
          <a:r>
            <a:rPr lang="lt-LT" sz="3500" b="0" kern="1200" dirty="0" smtClean="0">
              <a:solidFill>
                <a:schemeClr val="tx1"/>
              </a:solidFill>
              <a:latin typeface="Roboto Condensed" panose="020B0604020202020204" charset="0"/>
              <a:ea typeface="Roboto Condensed" panose="020B0604020202020204" charset="0"/>
              <a:sym typeface="Symbol"/>
            </a:rPr>
            <a:t>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rPr>
            <a:t>40,8</a:t>
          </a:r>
          <a:r>
            <a:rPr lang="lt-LT" sz="3500" b="0" kern="1200" dirty="0" smtClean="0">
              <a:latin typeface="Roboto Condensed" panose="020B0604020202020204" charset="0"/>
              <a:ea typeface="Roboto Condensed" panose="020B0604020202020204" charset="0"/>
              <a:sym typeface="Symbol"/>
            </a:rPr>
            <a:t>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rPr>
            <a:t>89,5</a:t>
          </a:r>
          <a:r>
            <a:rPr lang="lt-LT" sz="3500" b="0" kern="1200" dirty="0" smtClean="0">
              <a:solidFill>
                <a:schemeClr val="tx1"/>
              </a:solidFill>
              <a:latin typeface="Roboto Condensed" panose="020B0604020202020204" charset="0"/>
              <a:ea typeface="Roboto Condensed" panose="020B0604020202020204" charset="0"/>
              <a:sym typeface="Symbol"/>
            </a:rPr>
            <a:t>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rPr>
            <a:t>10,5</a:t>
          </a:r>
          <a:r>
            <a:rPr lang="lt-LT" sz="3500" b="0" kern="1200" dirty="0" smtClean="0">
              <a:latin typeface="Roboto Condensed" panose="020B0604020202020204" charset="0"/>
              <a:ea typeface="Roboto Condensed" panose="020B0604020202020204" charset="0"/>
              <a:sym typeface="Symbol"/>
            </a:rPr>
            <a:t>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61,2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38,8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73,7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26,3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53,1</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40,8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6,1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68,4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31,6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19781" y="44360"/>
          <a:ext cx="3969164" cy="180821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46,9</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49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19781" y="270387"/>
        <a:ext cx="3291083" cy="1356163"/>
      </dsp:txXfrm>
    </dsp:sp>
    <dsp:sp modelId="{8D584D2F-9151-447D-A556-1979E367CE73}">
      <dsp:nvSpPr>
        <dsp:cNvPr id="0" name=""/>
        <dsp:cNvSpPr/>
      </dsp:nvSpPr>
      <dsp:spPr>
        <a:xfrm>
          <a:off x="576070" y="360038"/>
          <a:ext cx="1778032" cy="11368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Pedagogai ir specialistai</a:t>
          </a:r>
          <a:endParaRPr lang="lt-LT" sz="2300" kern="1200" dirty="0"/>
        </a:p>
      </dsp:txBody>
      <dsp:txXfrm>
        <a:off x="631564" y="415532"/>
        <a:ext cx="1667044" cy="1025818"/>
      </dsp:txXfrm>
    </dsp:sp>
    <dsp:sp modelId="{B8BF97A4-E5CE-4428-970A-D8D6185A6244}">
      <dsp:nvSpPr>
        <dsp:cNvPr id="0" name=""/>
        <dsp:cNvSpPr/>
      </dsp:nvSpPr>
      <dsp:spPr>
        <a:xfrm>
          <a:off x="2518974" y="1933425"/>
          <a:ext cx="3961739" cy="1738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57,9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36,8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5,3 1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endParaRPr lang="lt-LT" sz="3200" b="0" kern="1200" dirty="0">
            <a:latin typeface="Roboto Condensed" panose="020B0604020202020204" charset="0"/>
            <a:ea typeface="Roboto Condensed" panose="020B0604020202020204" charset="0"/>
          </a:endParaRPr>
        </a:p>
      </dsp:txBody>
      <dsp:txXfrm>
        <a:off x="2518974" y="2150798"/>
        <a:ext cx="3309621" cy="1304236"/>
      </dsp:txXfrm>
    </dsp:sp>
    <dsp:sp modelId="{8B1633CA-E27B-4F03-BB99-6AE8680B72A8}">
      <dsp:nvSpPr>
        <dsp:cNvPr id="0" name=""/>
        <dsp:cNvSpPr/>
      </dsp:nvSpPr>
      <dsp:spPr>
        <a:xfrm>
          <a:off x="576078" y="2232250"/>
          <a:ext cx="1665318" cy="11592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Tėvai</a:t>
          </a:r>
          <a:endParaRPr lang="lt-LT" sz="2300" kern="1200" dirty="0"/>
        </a:p>
      </dsp:txBody>
      <dsp:txXfrm>
        <a:off x="632666" y="2288838"/>
        <a:ext cx="1552142" cy="104604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49</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49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73,7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26,3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36,7</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61,2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20278" y="3"/>
          <a:ext cx="3951692" cy="177773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lt-LT" sz="2000" b="0" kern="1200" dirty="0" smtClean="0">
              <a:latin typeface="Roboto Condensed" panose="020B0604020202020204" charset="0"/>
              <a:ea typeface="Roboto Condensed" panose="020B0604020202020204" charset="0"/>
              <a:sym typeface="Symbol"/>
            </a:rPr>
            <a:t>18,4</a:t>
          </a:r>
          <a:r>
            <a:rPr lang="lt-LT" sz="2000" b="0" kern="1200" dirty="0" smtClean="0">
              <a:solidFill>
                <a:schemeClr val="tx1"/>
              </a:solidFill>
              <a:latin typeface="Roboto Condensed" panose="020B0604020202020204" charset="0"/>
              <a:ea typeface="Roboto Condensed" panose="020B0604020202020204" charset="0"/>
              <a:sym typeface="Symbol"/>
            </a:rPr>
            <a:t> 3 lygis</a:t>
          </a:r>
          <a:endParaRPr lang="lt-LT" sz="2000" b="0" kern="1200" dirty="0">
            <a:solidFill>
              <a:schemeClr val="tx1"/>
            </a:solidFill>
            <a:latin typeface="Roboto Condensed" panose="020B0604020202020204" charset="0"/>
            <a:ea typeface="Roboto Condensed" panose="020B0604020202020204" charset="0"/>
          </a:endParaRPr>
        </a:p>
        <a:p>
          <a:pPr marL="228600" lvl="1" indent="-228600" algn="l" defTabSz="889000">
            <a:lnSpc>
              <a:spcPct val="90000"/>
            </a:lnSpc>
            <a:spcBef>
              <a:spcPct val="0"/>
            </a:spcBef>
            <a:spcAft>
              <a:spcPct val="15000"/>
            </a:spcAft>
            <a:buChar char="••"/>
          </a:pPr>
          <a:r>
            <a:rPr lang="lt-LT" sz="2000" b="0" kern="1200" dirty="0" smtClean="0">
              <a:latin typeface="Roboto Condensed" panose="020B0604020202020204" charset="0"/>
              <a:ea typeface="Roboto Condensed" panose="020B0604020202020204" charset="0"/>
              <a:sym typeface="Symbol"/>
            </a:rPr>
            <a:t>61,2 2 lygis</a:t>
          </a:r>
          <a:endParaRPr lang="lt-LT" sz="2000" b="0" kern="1200" dirty="0">
            <a:latin typeface="Roboto Condensed" panose="020B0604020202020204" charset="0"/>
            <a:ea typeface="Roboto Condensed" panose="020B0604020202020204" charset="0"/>
          </a:endParaRPr>
        </a:p>
        <a:p>
          <a:pPr marL="228600" lvl="1" indent="-228600" algn="l" defTabSz="889000">
            <a:lnSpc>
              <a:spcPct val="90000"/>
            </a:lnSpc>
            <a:spcBef>
              <a:spcPct val="0"/>
            </a:spcBef>
            <a:spcAft>
              <a:spcPct val="15000"/>
            </a:spcAft>
            <a:buChar char="••"/>
          </a:pPr>
          <a:r>
            <a:rPr lang="lt-LT" sz="2000" b="0" kern="1200" dirty="0" smtClean="0">
              <a:latin typeface="Roboto Condensed" panose="020B0604020202020204" charset="0"/>
              <a:ea typeface="Roboto Condensed" panose="020B0604020202020204" charset="0"/>
              <a:sym typeface="Symbol"/>
            </a:rPr>
            <a:t>18,4 1 lygis</a:t>
          </a:r>
          <a:endParaRPr lang="lt-LT" sz="2000" b="0" kern="1200" dirty="0">
            <a:latin typeface="Roboto Condensed" panose="020B0604020202020204" charset="0"/>
            <a:ea typeface="Roboto Condensed" panose="020B0604020202020204" charset="0"/>
          </a:endParaRPr>
        </a:p>
        <a:p>
          <a:pPr marL="228600" lvl="1" indent="-228600" algn="l" defTabSz="889000">
            <a:lnSpc>
              <a:spcPct val="90000"/>
            </a:lnSpc>
            <a:spcBef>
              <a:spcPct val="0"/>
            </a:spcBef>
            <a:spcAft>
              <a:spcPct val="15000"/>
            </a:spcAft>
            <a:buChar char="••"/>
          </a:pPr>
          <a:r>
            <a:rPr lang="lt-LT" sz="2000" b="1" kern="1200" dirty="0" smtClean="0">
              <a:latin typeface="Roboto Condensed" panose="020B0604020202020204" charset="0"/>
              <a:ea typeface="Roboto Condensed" panose="020B0604020202020204" charset="0"/>
            </a:rPr>
            <a:t>2 </a:t>
          </a:r>
          <a:r>
            <a:rPr lang="lt-LT" sz="2000" b="1" kern="1200" dirty="0" smtClean="0">
              <a:latin typeface="Roboto Condensed" panose="020B0604020202020204" charset="0"/>
              <a:ea typeface="Roboto Condensed" panose="020B0604020202020204" charset="0"/>
              <a:sym typeface="Symbol"/>
            </a:rPr>
            <a:t></a:t>
          </a:r>
          <a:r>
            <a:rPr lang="lt-LT" sz="2000" b="1" kern="1200" dirty="0" smtClean="0">
              <a:latin typeface="Roboto Condensed" panose="020B0604020202020204" charset="0"/>
              <a:ea typeface="Roboto Condensed" panose="020B0604020202020204" charset="0"/>
            </a:rPr>
            <a:t> 0 lygis</a:t>
          </a:r>
          <a:endParaRPr lang="lt-LT" sz="2000" b="1"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dsp:txBody>
      <dsp:txXfrm>
        <a:off x="2520278" y="222220"/>
        <a:ext cx="3285040" cy="1333304"/>
      </dsp:txXfrm>
    </dsp:sp>
    <dsp:sp modelId="{8D584D2F-9151-447D-A556-1979E367CE73}">
      <dsp:nvSpPr>
        <dsp:cNvPr id="0" name=""/>
        <dsp:cNvSpPr/>
      </dsp:nvSpPr>
      <dsp:spPr>
        <a:xfrm>
          <a:off x="584806" y="576064"/>
          <a:ext cx="1778032" cy="80580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lt-LT" sz="2100" kern="1200" dirty="0" smtClean="0"/>
            <a:t>Pedagogai ir specialistai</a:t>
          </a:r>
          <a:endParaRPr lang="lt-LT" sz="2100" kern="1200" dirty="0"/>
        </a:p>
      </dsp:txBody>
      <dsp:txXfrm>
        <a:off x="624142" y="615400"/>
        <a:ext cx="1699360" cy="727133"/>
      </dsp:txXfrm>
    </dsp:sp>
    <dsp:sp modelId="{B8BF97A4-E5CE-4428-970A-D8D6185A6244}">
      <dsp:nvSpPr>
        <dsp:cNvPr id="0" name=""/>
        <dsp:cNvSpPr/>
      </dsp:nvSpPr>
      <dsp:spPr>
        <a:xfrm>
          <a:off x="2518974" y="1866217"/>
          <a:ext cx="3961739" cy="180619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57,9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26,3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15,8 1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endParaRPr lang="lt-LT" sz="3200" b="0" kern="1200" dirty="0">
            <a:latin typeface="Roboto Condensed" panose="020B0604020202020204" charset="0"/>
            <a:ea typeface="Roboto Condensed" panose="020B0604020202020204" charset="0"/>
          </a:endParaRPr>
        </a:p>
      </dsp:txBody>
      <dsp:txXfrm>
        <a:off x="2518974" y="2091991"/>
        <a:ext cx="3284418" cy="1354642"/>
      </dsp:txXfrm>
    </dsp:sp>
    <dsp:sp modelId="{8B1633CA-E27B-4F03-BB99-6AE8680B72A8}">
      <dsp:nvSpPr>
        <dsp:cNvPr id="0" name=""/>
        <dsp:cNvSpPr/>
      </dsp:nvSpPr>
      <dsp:spPr>
        <a:xfrm>
          <a:off x="576078" y="2364942"/>
          <a:ext cx="1665318" cy="82169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lt-LT" sz="2100" kern="1200" dirty="0" smtClean="0"/>
            <a:t>Tėvai</a:t>
          </a:r>
          <a:endParaRPr lang="lt-LT" sz="2100" kern="1200" dirty="0"/>
        </a:p>
      </dsp:txBody>
      <dsp:txXfrm>
        <a:off x="616190" y="2405054"/>
        <a:ext cx="1585094" cy="74146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51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49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68,4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31,6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19781" y="44360"/>
          <a:ext cx="3969164" cy="180821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57,1</a:t>
          </a:r>
          <a:r>
            <a:rPr lang="lt-LT" sz="3200" b="0" kern="1200" dirty="0" smtClean="0">
              <a:solidFill>
                <a:schemeClr val="tx1"/>
              </a:solidFill>
              <a:latin typeface="Roboto Condensed" panose="020B0604020202020204" charset="0"/>
              <a:ea typeface="Roboto Condensed" panose="020B0604020202020204" charset="0"/>
              <a:sym typeface="Symbol"/>
            </a:rPr>
            <a:t>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40,8 2 lygis</a:t>
          </a:r>
          <a:endParaRPr lang="lt-LT" sz="3200" b="0" kern="1200" dirty="0">
            <a:latin typeface="Roboto Condensed" panose="020B0604020202020204" charset="0"/>
            <a:ea typeface="Roboto Condensed" panose="020B0604020202020204" charset="0"/>
          </a:endParaRPr>
        </a:p>
      </dsp:txBody>
      <dsp:txXfrm>
        <a:off x="2519781" y="270387"/>
        <a:ext cx="3291083" cy="1356163"/>
      </dsp:txXfrm>
    </dsp:sp>
    <dsp:sp modelId="{8D584D2F-9151-447D-A556-1979E367CE73}">
      <dsp:nvSpPr>
        <dsp:cNvPr id="0" name=""/>
        <dsp:cNvSpPr/>
      </dsp:nvSpPr>
      <dsp:spPr>
        <a:xfrm>
          <a:off x="576070" y="360038"/>
          <a:ext cx="1778032" cy="11368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Pedagogai ir specialistai</a:t>
          </a:r>
          <a:endParaRPr lang="lt-LT" sz="2300" kern="1200" dirty="0"/>
        </a:p>
      </dsp:txBody>
      <dsp:txXfrm>
        <a:off x="631564" y="415532"/>
        <a:ext cx="1667044" cy="1025818"/>
      </dsp:txXfrm>
    </dsp:sp>
    <dsp:sp modelId="{B8BF97A4-E5CE-4428-970A-D8D6185A6244}">
      <dsp:nvSpPr>
        <dsp:cNvPr id="0" name=""/>
        <dsp:cNvSpPr/>
      </dsp:nvSpPr>
      <dsp:spPr>
        <a:xfrm>
          <a:off x="2518974" y="1933425"/>
          <a:ext cx="3961739" cy="1738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68,4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26,3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rPr>
            <a:t>5,3</a:t>
          </a:r>
          <a:r>
            <a:rPr lang="lt-LT" sz="2800" b="0" kern="1200" dirty="0" smtClean="0">
              <a:latin typeface="Roboto Condensed" panose="020B0604020202020204" charset="0"/>
              <a:ea typeface="Roboto Condensed" panose="020B0604020202020204" charset="0"/>
              <a:sym typeface="Symbol"/>
            </a:rPr>
            <a:t> 1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endParaRPr lang="lt-LT" sz="3200" b="0" kern="1200" dirty="0">
            <a:latin typeface="Roboto Condensed" panose="020B0604020202020204" charset="0"/>
            <a:ea typeface="Roboto Condensed" panose="020B0604020202020204" charset="0"/>
          </a:endParaRPr>
        </a:p>
      </dsp:txBody>
      <dsp:txXfrm>
        <a:off x="2518974" y="2150798"/>
        <a:ext cx="3309621" cy="1304236"/>
      </dsp:txXfrm>
    </dsp:sp>
    <dsp:sp modelId="{8B1633CA-E27B-4F03-BB99-6AE8680B72A8}">
      <dsp:nvSpPr>
        <dsp:cNvPr id="0" name=""/>
        <dsp:cNvSpPr/>
      </dsp:nvSpPr>
      <dsp:spPr>
        <a:xfrm>
          <a:off x="576078" y="2232250"/>
          <a:ext cx="1665318" cy="11592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Tėvai</a:t>
          </a:r>
          <a:endParaRPr lang="lt-LT" sz="2300" kern="1200" dirty="0"/>
        </a:p>
      </dsp:txBody>
      <dsp:txXfrm>
        <a:off x="632666" y="2288838"/>
        <a:ext cx="1552142" cy="104604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49</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49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73,7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26,3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40,8</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55,1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63,2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36,8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71081"/>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44,9</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53,1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rPr>
            <a:t>2</a:t>
          </a:r>
          <a:r>
            <a:rPr lang="lt-LT" sz="2800" b="0" kern="1200" dirty="0" smtClean="0">
              <a:latin typeface="Roboto Condensed" panose="020B0604020202020204" charset="0"/>
              <a:ea typeface="Roboto Condensed" panose="020B0604020202020204" charset="0"/>
              <a:sym typeface="Symbol"/>
            </a:rPr>
            <a:t> 1 lygis</a:t>
          </a:r>
          <a:endParaRPr lang="lt-LT" sz="2800" b="0" kern="1200" dirty="0">
            <a:latin typeface="Roboto Condensed" panose="020B0604020202020204" charset="0"/>
            <a:ea typeface="Roboto Condensed" panose="020B0604020202020204" charset="0"/>
          </a:endParaRPr>
        </a:p>
      </dsp:txBody>
      <dsp:txXfrm>
        <a:off x="2531339" y="292003"/>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57,9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42,1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19781" y="44360"/>
          <a:ext cx="3969164" cy="180821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28,6</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59,2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12,2 1 lygis</a:t>
          </a:r>
          <a:endParaRPr lang="lt-LT" sz="2800" b="0" kern="1200" dirty="0">
            <a:latin typeface="Roboto Condensed" panose="020B0604020202020204" charset="0"/>
            <a:ea typeface="Roboto Condensed" panose="020B0604020202020204" charset="0"/>
          </a:endParaRPr>
        </a:p>
      </dsp:txBody>
      <dsp:txXfrm>
        <a:off x="2519781" y="270387"/>
        <a:ext cx="3291083" cy="1356163"/>
      </dsp:txXfrm>
    </dsp:sp>
    <dsp:sp modelId="{8D584D2F-9151-447D-A556-1979E367CE73}">
      <dsp:nvSpPr>
        <dsp:cNvPr id="0" name=""/>
        <dsp:cNvSpPr/>
      </dsp:nvSpPr>
      <dsp:spPr>
        <a:xfrm>
          <a:off x="576070" y="360038"/>
          <a:ext cx="1778032" cy="11368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Pedagogai ir specialistai</a:t>
          </a:r>
          <a:endParaRPr lang="lt-LT" sz="2300" kern="1200" dirty="0"/>
        </a:p>
      </dsp:txBody>
      <dsp:txXfrm>
        <a:off x="631564" y="415532"/>
        <a:ext cx="1667044" cy="1025818"/>
      </dsp:txXfrm>
    </dsp:sp>
    <dsp:sp modelId="{B8BF97A4-E5CE-4428-970A-D8D6185A6244}">
      <dsp:nvSpPr>
        <dsp:cNvPr id="0" name=""/>
        <dsp:cNvSpPr/>
      </dsp:nvSpPr>
      <dsp:spPr>
        <a:xfrm>
          <a:off x="2518974" y="1933425"/>
          <a:ext cx="3961739" cy="1738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57,9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31,6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10,5 1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endParaRPr lang="lt-LT" sz="3200" b="0" kern="1200" dirty="0">
            <a:latin typeface="Roboto Condensed" panose="020B0604020202020204" charset="0"/>
            <a:ea typeface="Roboto Condensed" panose="020B0604020202020204" charset="0"/>
          </a:endParaRPr>
        </a:p>
      </dsp:txBody>
      <dsp:txXfrm>
        <a:off x="2518974" y="2150798"/>
        <a:ext cx="3309621" cy="1304236"/>
      </dsp:txXfrm>
    </dsp:sp>
    <dsp:sp modelId="{8B1633CA-E27B-4F03-BB99-6AE8680B72A8}">
      <dsp:nvSpPr>
        <dsp:cNvPr id="0" name=""/>
        <dsp:cNvSpPr/>
      </dsp:nvSpPr>
      <dsp:spPr>
        <a:xfrm>
          <a:off x="576078" y="2232250"/>
          <a:ext cx="1665318" cy="11592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Tėvai</a:t>
          </a:r>
          <a:endParaRPr lang="lt-LT" sz="2300" kern="1200" dirty="0"/>
        </a:p>
      </dsp:txBody>
      <dsp:txXfrm>
        <a:off x="632666" y="2288838"/>
        <a:ext cx="1552142" cy="104604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69,4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30,6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84,2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15,8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19781" y="44360"/>
          <a:ext cx="3969164" cy="180821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46,9</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38,8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14,3 1 lygis</a:t>
          </a:r>
          <a:endParaRPr lang="lt-LT" sz="2800" b="0" kern="1200" dirty="0">
            <a:latin typeface="Roboto Condensed" panose="020B0604020202020204" charset="0"/>
            <a:ea typeface="Roboto Condensed" panose="020B0604020202020204" charset="0"/>
          </a:endParaRPr>
        </a:p>
      </dsp:txBody>
      <dsp:txXfrm>
        <a:off x="2519781" y="270387"/>
        <a:ext cx="3291083" cy="1356163"/>
      </dsp:txXfrm>
    </dsp:sp>
    <dsp:sp modelId="{8D584D2F-9151-447D-A556-1979E367CE73}">
      <dsp:nvSpPr>
        <dsp:cNvPr id="0" name=""/>
        <dsp:cNvSpPr/>
      </dsp:nvSpPr>
      <dsp:spPr>
        <a:xfrm>
          <a:off x="576070" y="360038"/>
          <a:ext cx="1778032" cy="11368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Pedagogai ir specialistai</a:t>
          </a:r>
          <a:endParaRPr lang="lt-LT" sz="2300" kern="1200" dirty="0"/>
        </a:p>
      </dsp:txBody>
      <dsp:txXfrm>
        <a:off x="631564" y="415532"/>
        <a:ext cx="1667044" cy="1025818"/>
      </dsp:txXfrm>
    </dsp:sp>
    <dsp:sp modelId="{B8BF97A4-E5CE-4428-970A-D8D6185A6244}">
      <dsp:nvSpPr>
        <dsp:cNvPr id="0" name=""/>
        <dsp:cNvSpPr/>
      </dsp:nvSpPr>
      <dsp:spPr>
        <a:xfrm>
          <a:off x="2518974" y="1933425"/>
          <a:ext cx="3961739" cy="1738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68,4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21,1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10,5 1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endParaRPr lang="lt-LT" sz="3200" b="0" kern="1200" dirty="0">
            <a:latin typeface="Roboto Condensed" panose="020B0604020202020204" charset="0"/>
            <a:ea typeface="Roboto Condensed" panose="020B0604020202020204" charset="0"/>
          </a:endParaRPr>
        </a:p>
      </dsp:txBody>
      <dsp:txXfrm>
        <a:off x="2518974" y="2150798"/>
        <a:ext cx="3309621" cy="1304236"/>
      </dsp:txXfrm>
    </dsp:sp>
    <dsp:sp modelId="{8B1633CA-E27B-4F03-BB99-6AE8680B72A8}">
      <dsp:nvSpPr>
        <dsp:cNvPr id="0" name=""/>
        <dsp:cNvSpPr/>
      </dsp:nvSpPr>
      <dsp:spPr>
        <a:xfrm>
          <a:off x="576078" y="2232250"/>
          <a:ext cx="1665318" cy="11592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Tėvai</a:t>
          </a:r>
          <a:endParaRPr lang="lt-LT" sz="2300" kern="1200" dirty="0"/>
        </a:p>
      </dsp:txBody>
      <dsp:txXfrm>
        <a:off x="632666" y="2288838"/>
        <a:ext cx="1552142" cy="104604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26,5</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65,3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8,3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73,7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26,3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46,9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53,1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84,2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15,8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44,9</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53,1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73,7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26,3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19781" y="44360"/>
          <a:ext cx="3969164" cy="180821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28,6</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63,3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8,2 1 lygis</a:t>
          </a:r>
          <a:endParaRPr lang="lt-LT" sz="2800" b="0" kern="1200" dirty="0">
            <a:latin typeface="Roboto Condensed" panose="020B0604020202020204" charset="0"/>
            <a:ea typeface="Roboto Condensed" panose="020B0604020202020204" charset="0"/>
          </a:endParaRPr>
        </a:p>
      </dsp:txBody>
      <dsp:txXfrm>
        <a:off x="2519781" y="270387"/>
        <a:ext cx="3291083" cy="1356163"/>
      </dsp:txXfrm>
    </dsp:sp>
    <dsp:sp modelId="{8D584D2F-9151-447D-A556-1979E367CE73}">
      <dsp:nvSpPr>
        <dsp:cNvPr id="0" name=""/>
        <dsp:cNvSpPr/>
      </dsp:nvSpPr>
      <dsp:spPr>
        <a:xfrm>
          <a:off x="576070" y="360038"/>
          <a:ext cx="1778032" cy="11368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Pedagogai ir specialistai</a:t>
          </a:r>
          <a:endParaRPr lang="lt-LT" sz="2300" kern="1200" dirty="0"/>
        </a:p>
      </dsp:txBody>
      <dsp:txXfrm>
        <a:off x="631564" y="415532"/>
        <a:ext cx="1667044" cy="1025818"/>
      </dsp:txXfrm>
    </dsp:sp>
    <dsp:sp modelId="{B8BF97A4-E5CE-4428-970A-D8D6185A6244}">
      <dsp:nvSpPr>
        <dsp:cNvPr id="0" name=""/>
        <dsp:cNvSpPr/>
      </dsp:nvSpPr>
      <dsp:spPr>
        <a:xfrm>
          <a:off x="2518974" y="1933425"/>
          <a:ext cx="3961739" cy="1738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57,9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36,8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5,3 1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endParaRPr lang="lt-LT" sz="3200" b="0" kern="1200" dirty="0">
            <a:latin typeface="Roboto Condensed" panose="020B0604020202020204" charset="0"/>
            <a:ea typeface="Roboto Condensed" panose="020B0604020202020204" charset="0"/>
          </a:endParaRPr>
        </a:p>
      </dsp:txBody>
      <dsp:txXfrm>
        <a:off x="2518974" y="2150798"/>
        <a:ext cx="3309621" cy="1304236"/>
      </dsp:txXfrm>
    </dsp:sp>
    <dsp:sp modelId="{8B1633CA-E27B-4F03-BB99-6AE8680B72A8}">
      <dsp:nvSpPr>
        <dsp:cNvPr id="0" name=""/>
        <dsp:cNvSpPr/>
      </dsp:nvSpPr>
      <dsp:spPr>
        <a:xfrm>
          <a:off x="576078" y="2232250"/>
          <a:ext cx="1665318" cy="11592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Tėvai</a:t>
          </a:r>
          <a:endParaRPr lang="lt-LT" sz="2300" kern="1200" dirty="0"/>
        </a:p>
      </dsp:txBody>
      <dsp:txXfrm>
        <a:off x="632666" y="2288838"/>
        <a:ext cx="1552142" cy="104604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46,9</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40,8</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57,1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68,4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31,6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61,2</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34,7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89,5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10,5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46,9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53,1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68,4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31,6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53,1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46,9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68,4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31,6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40,8</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55,1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63,3</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34,7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84,2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15,8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63,3</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34,7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89,5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10,5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55,1</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40,8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65,3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34,7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84,2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15,8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53,1</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42,9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38,8</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57,1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73,3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26,3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55,1</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42,9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57,1</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38,8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57,9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42,1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71081"/>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46,9</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rPr>
            <a:t>2</a:t>
          </a:r>
          <a:r>
            <a:rPr lang="lt-LT" sz="2800" b="0" kern="1200" dirty="0" smtClean="0">
              <a:latin typeface="Roboto Condensed" panose="020B0604020202020204" charset="0"/>
              <a:ea typeface="Roboto Condensed" panose="020B0604020202020204" charset="0"/>
              <a:sym typeface="Symbol"/>
            </a:rPr>
            <a:t> 1 lygis</a:t>
          </a:r>
          <a:endParaRPr lang="lt-LT" sz="2800" b="0" kern="1200" dirty="0">
            <a:latin typeface="Roboto Condensed" panose="020B0604020202020204" charset="0"/>
            <a:ea typeface="Roboto Condensed" panose="020B0604020202020204" charset="0"/>
          </a:endParaRPr>
        </a:p>
      </dsp:txBody>
      <dsp:txXfrm>
        <a:off x="2531339" y="292003"/>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376273" y="72006"/>
          <a:ext cx="3969164" cy="180821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49</a:t>
          </a:r>
          <a:r>
            <a:rPr lang="lt-LT" sz="3200" b="0" kern="1200" dirty="0" smtClean="0">
              <a:solidFill>
                <a:schemeClr val="tx1"/>
              </a:solidFill>
              <a:latin typeface="Roboto Condensed" panose="020B0604020202020204" charset="0"/>
              <a:ea typeface="Roboto Condensed" panose="020B0604020202020204" charset="0"/>
              <a:sym typeface="Symbol"/>
            </a:rPr>
            <a:t>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51 2 lygis</a:t>
          </a:r>
          <a:endParaRPr lang="lt-LT" sz="3200" b="0" kern="1200" dirty="0">
            <a:latin typeface="Roboto Condensed" panose="020B0604020202020204" charset="0"/>
            <a:ea typeface="Roboto Condensed" panose="020B0604020202020204" charset="0"/>
          </a:endParaRPr>
        </a:p>
      </dsp:txBody>
      <dsp:txXfrm>
        <a:off x="2376273" y="298033"/>
        <a:ext cx="3291083" cy="1356163"/>
      </dsp:txXfrm>
    </dsp:sp>
    <dsp:sp modelId="{8D584D2F-9151-447D-A556-1979E367CE73}">
      <dsp:nvSpPr>
        <dsp:cNvPr id="0" name=""/>
        <dsp:cNvSpPr/>
      </dsp:nvSpPr>
      <dsp:spPr>
        <a:xfrm>
          <a:off x="576070" y="360038"/>
          <a:ext cx="1778032" cy="11368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Pedagogai ir specialistai</a:t>
          </a:r>
          <a:endParaRPr lang="lt-LT" sz="2300" kern="1200" dirty="0"/>
        </a:p>
      </dsp:txBody>
      <dsp:txXfrm>
        <a:off x="631564" y="415532"/>
        <a:ext cx="1667044" cy="1025818"/>
      </dsp:txXfrm>
    </dsp:sp>
    <dsp:sp modelId="{B8BF97A4-E5CE-4428-970A-D8D6185A6244}">
      <dsp:nvSpPr>
        <dsp:cNvPr id="0" name=""/>
        <dsp:cNvSpPr/>
      </dsp:nvSpPr>
      <dsp:spPr>
        <a:xfrm>
          <a:off x="2518974" y="1933425"/>
          <a:ext cx="3961739" cy="1738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78,9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10,5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10,5 1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endParaRPr lang="lt-LT" sz="3200" b="0" kern="1200" dirty="0">
            <a:latin typeface="Roboto Condensed" panose="020B0604020202020204" charset="0"/>
            <a:ea typeface="Roboto Condensed" panose="020B0604020202020204" charset="0"/>
          </a:endParaRPr>
        </a:p>
      </dsp:txBody>
      <dsp:txXfrm>
        <a:off x="2518974" y="2150798"/>
        <a:ext cx="3309621" cy="1304236"/>
      </dsp:txXfrm>
    </dsp:sp>
    <dsp:sp modelId="{8B1633CA-E27B-4F03-BB99-6AE8680B72A8}">
      <dsp:nvSpPr>
        <dsp:cNvPr id="0" name=""/>
        <dsp:cNvSpPr/>
      </dsp:nvSpPr>
      <dsp:spPr>
        <a:xfrm>
          <a:off x="576078" y="2232250"/>
          <a:ext cx="1665318" cy="11592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Tėvai</a:t>
          </a:r>
          <a:endParaRPr lang="lt-LT" sz="2300" kern="1200" dirty="0"/>
        </a:p>
      </dsp:txBody>
      <dsp:txXfrm>
        <a:off x="632666" y="2288838"/>
        <a:ext cx="1552142" cy="1046041"/>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59,2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40,8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84,2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15,8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40,8</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57,1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68,4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31,6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26,5</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69,4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47,4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52,2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57,1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42,9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68,4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31,6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61,2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38,8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78,9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21,1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42,9</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42,9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14,3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73,7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26,3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22,4</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65,3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12,2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52,6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47,4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77,6</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18,4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65,3</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32,7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71081"/>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36,7</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61,2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rPr>
            <a:t>2</a:t>
          </a:r>
          <a:r>
            <a:rPr lang="lt-LT" sz="2800" b="0" kern="1200" dirty="0" smtClean="0">
              <a:latin typeface="Roboto Condensed" panose="020B0604020202020204" charset="0"/>
              <a:ea typeface="Roboto Condensed" panose="020B0604020202020204" charset="0"/>
              <a:sym typeface="Symbol"/>
            </a:rPr>
            <a:t> 1 lygis</a:t>
          </a:r>
          <a:endParaRPr lang="lt-LT" sz="2800" b="0" kern="1200" dirty="0">
            <a:latin typeface="Roboto Condensed" panose="020B0604020202020204" charset="0"/>
            <a:ea typeface="Roboto Condensed" panose="020B0604020202020204" charset="0"/>
          </a:endParaRPr>
        </a:p>
      </dsp:txBody>
      <dsp:txXfrm>
        <a:off x="2531339" y="292003"/>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68,4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31,6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51</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46,9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63,2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36,8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46,9</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49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219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68,4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31,6 2 lygis</a:t>
          </a:r>
          <a:endParaRPr lang="lt-LT" sz="3200" b="0" kern="1200" dirty="0">
            <a:latin typeface="Roboto Condensed" panose="020B0604020202020204" charset="0"/>
            <a:ea typeface="Roboto Condensed" panose="020B0604020202020204" charset="0"/>
          </a:endParaRPr>
        </a:p>
      </dsp:txBody>
      <dsp:txXfrm>
        <a:off x="2592276" y="21006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20285" y="144020"/>
          <a:ext cx="3969164" cy="180821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59,2</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36,7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20285" y="370047"/>
        <a:ext cx="3291083" cy="1356163"/>
      </dsp:txXfrm>
    </dsp:sp>
    <dsp:sp modelId="{8D584D2F-9151-447D-A556-1979E367CE73}">
      <dsp:nvSpPr>
        <dsp:cNvPr id="0" name=""/>
        <dsp:cNvSpPr/>
      </dsp:nvSpPr>
      <dsp:spPr>
        <a:xfrm>
          <a:off x="576070" y="360038"/>
          <a:ext cx="1778032" cy="11368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Pedagogai ir specialistai</a:t>
          </a:r>
          <a:endParaRPr lang="lt-LT" sz="2300" kern="1200" dirty="0"/>
        </a:p>
      </dsp:txBody>
      <dsp:txXfrm>
        <a:off x="631564" y="415532"/>
        <a:ext cx="1667044" cy="1025818"/>
      </dsp:txXfrm>
    </dsp:sp>
    <dsp:sp modelId="{B8BF97A4-E5CE-4428-970A-D8D6185A6244}">
      <dsp:nvSpPr>
        <dsp:cNvPr id="0" name=""/>
        <dsp:cNvSpPr/>
      </dsp:nvSpPr>
      <dsp:spPr>
        <a:xfrm>
          <a:off x="2520278" y="1933425"/>
          <a:ext cx="3961739" cy="1738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78,9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15,8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5,3 1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endParaRPr lang="lt-LT" sz="3200" b="0" kern="1200" dirty="0">
            <a:latin typeface="Roboto Condensed" panose="020B0604020202020204" charset="0"/>
            <a:ea typeface="Roboto Condensed" panose="020B0604020202020204" charset="0"/>
          </a:endParaRPr>
        </a:p>
      </dsp:txBody>
      <dsp:txXfrm>
        <a:off x="2520278" y="2150798"/>
        <a:ext cx="3309621" cy="1304236"/>
      </dsp:txXfrm>
    </dsp:sp>
    <dsp:sp modelId="{8B1633CA-E27B-4F03-BB99-6AE8680B72A8}">
      <dsp:nvSpPr>
        <dsp:cNvPr id="0" name=""/>
        <dsp:cNvSpPr/>
      </dsp:nvSpPr>
      <dsp:spPr>
        <a:xfrm>
          <a:off x="576078" y="2232250"/>
          <a:ext cx="1665318" cy="11592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Tėvai</a:t>
          </a:r>
          <a:endParaRPr lang="lt-LT" sz="2300" kern="1200" dirty="0"/>
        </a:p>
      </dsp:txBody>
      <dsp:txXfrm>
        <a:off x="632666" y="2288838"/>
        <a:ext cx="1552142" cy="1046041"/>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20285" y="144020"/>
          <a:ext cx="3969164" cy="180821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57,1</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40,8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20285" y="370047"/>
        <a:ext cx="3291083" cy="1356163"/>
      </dsp:txXfrm>
    </dsp:sp>
    <dsp:sp modelId="{8D584D2F-9151-447D-A556-1979E367CE73}">
      <dsp:nvSpPr>
        <dsp:cNvPr id="0" name=""/>
        <dsp:cNvSpPr/>
      </dsp:nvSpPr>
      <dsp:spPr>
        <a:xfrm>
          <a:off x="576070" y="360038"/>
          <a:ext cx="1778032" cy="11368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Pedagogai ir specialistai</a:t>
          </a:r>
          <a:endParaRPr lang="lt-LT" sz="2300" kern="1200" dirty="0"/>
        </a:p>
      </dsp:txBody>
      <dsp:txXfrm>
        <a:off x="631564" y="415532"/>
        <a:ext cx="1667044" cy="1025818"/>
      </dsp:txXfrm>
    </dsp:sp>
    <dsp:sp modelId="{B8BF97A4-E5CE-4428-970A-D8D6185A6244}">
      <dsp:nvSpPr>
        <dsp:cNvPr id="0" name=""/>
        <dsp:cNvSpPr/>
      </dsp:nvSpPr>
      <dsp:spPr>
        <a:xfrm>
          <a:off x="2520278" y="1933425"/>
          <a:ext cx="3961739" cy="1738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68,4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26,3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5,3 1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endParaRPr lang="lt-LT" sz="3200" b="0" kern="1200" dirty="0">
            <a:latin typeface="Roboto Condensed" panose="020B0604020202020204" charset="0"/>
            <a:ea typeface="Roboto Condensed" panose="020B0604020202020204" charset="0"/>
          </a:endParaRPr>
        </a:p>
      </dsp:txBody>
      <dsp:txXfrm>
        <a:off x="2520278" y="2150798"/>
        <a:ext cx="3309621" cy="1304236"/>
      </dsp:txXfrm>
    </dsp:sp>
    <dsp:sp modelId="{8B1633CA-E27B-4F03-BB99-6AE8680B72A8}">
      <dsp:nvSpPr>
        <dsp:cNvPr id="0" name=""/>
        <dsp:cNvSpPr/>
      </dsp:nvSpPr>
      <dsp:spPr>
        <a:xfrm>
          <a:off x="576078" y="2232250"/>
          <a:ext cx="1665318" cy="11592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Tėvai</a:t>
          </a:r>
          <a:endParaRPr lang="lt-LT" sz="2300" kern="1200" dirty="0"/>
        </a:p>
      </dsp:txBody>
      <dsp:txXfrm>
        <a:off x="632666" y="2288838"/>
        <a:ext cx="1552142" cy="1046041"/>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79,6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20,4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84,2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15,8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87,8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12,2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25400" rIns="25400" bIns="25400" numCol="1" spcCol="1270" anchor="t" anchorCtr="0">
          <a:noAutofit/>
        </a:bodyPr>
        <a:lstStyle/>
        <a:p>
          <a:pPr marL="285750" lvl="1" indent="-285750" algn="l" defTabSz="1778000">
            <a:lnSpc>
              <a:spcPct val="90000"/>
            </a:lnSpc>
            <a:spcBef>
              <a:spcPct val="0"/>
            </a:spcBef>
            <a:spcAft>
              <a:spcPct val="15000"/>
            </a:spcAft>
            <a:buChar char="••"/>
          </a:pPr>
          <a:r>
            <a:rPr lang="lt-LT" sz="4000" b="0" kern="1200" dirty="0" smtClean="0">
              <a:solidFill>
                <a:schemeClr val="tx1"/>
              </a:solidFill>
              <a:latin typeface="Roboto Condensed" panose="020B0604020202020204" charset="0"/>
              <a:ea typeface="Roboto Condensed" panose="020B0604020202020204" charset="0"/>
              <a:sym typeface="Symbol"/>
            </a:rPr>
            <a:t>100 3 lygis</a:t>
          </a:r>
          <a:endParaRPr lang="lt-LT" sz="4000" b="0" kern="1200" dirty="0">
            <a:solidFill>
              <a:schemeClr val="tx1"/>
            </a:solidFill>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63,3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36,7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78,9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21,1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75,5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22,4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73,7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26,3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65,3</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32,7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219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73,7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26,3 2 lygis</a:t>
          </a:r>
          <a:endParaRPr lang="lt-LT" sz="3200" b="0" kern="1200" dirty="0">
            <a:latin typeface="Roboto Condensed" panose="020B0604020202020204" charset="0"/>
            <a:ea typeface="Roboto Condensed" panose="020B0604020202020204" charset="0"/>
          </a:endParaRPr>
        </a:p>
      </dsp:txBody>
      <dsp:txXfrm>
        <a:off x="2592276" y="21006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82490"/>
          <a:ext cx="3715707" cy="152244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61,2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36,7 2 lygis</a:t>
          </a:r>
          <a:endParaRPr lang="lt-LT" sz="3500" b="0" kern="1200" dirty="0">
            <a:latin typeface="Roboto Condensed" panose="020B0604020202020204" charset="0"/>
            <a:ea typeface="Roboto Condensed" panose="020B0604020202020204" charset="0"/>
          </a:endParaRPr>
        </a:p>
      </dsp:txBody>
      <dsp:txXfrm>
        <a:off x="2531339" y="272796"/>
        <a:ext cx="3144789" cy="1141835"/>
      </dsp:txXfrm>
    </dsp:sp>
    <dsp:sp modelId="{8D584D2F-9151-447D-A556-1979E367CE73}">
      <dsp:nvSpPr>
        <dsp:cNvPr id="0" name=""/>
        <dsp:cNvSpPr/>
      </dsp:nvSpPr>
      <dsp:spPr>
        <a:xfrm>
          <a:off x="360042" y="193735"/>
          <a:ext cx="2016198" cy="12228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Pedagogai ir specialistai</a:t>
          </a:r>
          <a:endParaRPr lang="lt-LT" sz="2500" kern="1200" dirty="0"/>
        </a:p>
      </dsp:txBody>
      <dsp:txXfrm>
        <a:off x="419739" y="253432"/>
        <a:ext cx="1896804" cy="1103504"/>
      </dsp:txXfrm>
    </dsp:sp>
    <dsp:sp modelId="{B8BF97A4-E5CE-4428-970A-D8D6185A6244}">
      <dsp:nvSpPr>
        <dsp:cNvPr id="0" name=""/>
        <dsp:cNvSpPr/>
      </dsp:nvSpPr>
      <dsp:spPr>
        <a:xfrm>
          <a:off x="2562949" y="1732279"/>
          <a:ext cx="3771268" cy="1642530"/>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225" tIns="22225" rIns="22225" bIns="22225" numCol="1" spcCol="1270" anchor="t" anchorCtr="0">
          <a:noAutofit/>
        </a:bodyPr>
        <a:lstStyle/>
        <a:p>
          <a:pPr marL="285750" lvl="1" indent="-285750" algn="l" defTabSz="1555750">
            <a:lnSpc>
              <a:spcPct val="90000"/>
            </a:lnSpc>
            <a:spcBef>
              <a:spcPct val="0"/>
            </a:spcBef>
            <a:spcAft>
              <a:spcPct val="15000"/>
            </a:spcAft>
            <a:buChar char="••"/>
          </a:pPr>
          <a:r>
            <a:rPr lang="lt-LT" sz="3500" b="0" kern="1200" dirty="0" smtClean="0">
              <a:solidFill>
                <a:schemeClr val="tx1"/>
              </a:solidFill>
              <a:latin typeface="Roboto Condensed" panose="020B0604020202020204" charset="0"/>
              <a:ea typeface="Roboto Condensed" panose="020B0604020202020204" charset="0"/>
              <a:sym typeface="Symbol"/>
            </a:rPr>
            <a:t>73,7 3 lygis</a:t>
          </a:r>
          <a:endParaRPr lang="lt-LT" sz="3500" b="0" kern="1200" dirty="0">
            <a:solidFill>
              <a:schemeClr val="tx1"/>
            </a:solidFill>
            <a:latin typeface="Roboto Condensed" panose="020B0604020202020204" charset="0"/>
            <a:ea typeface="Roboto Condensed" panose="020B0604020202020204" charset="0"/>
          </a:endParaRPr>
        </a:p>
        <a:p>
          <a:pPr marL="285750" lvl="1" indent="-285750" algn="l" defTabSz="1555750">
            <a:lnSpc>
              <a:spcPct val="90000"/>
            </a:lnSpc>
            <a:spcBef>
              <a:spcPct val="0"/>
            </a:spcBef>
            <a:spcAft>
              <a:spcPct val="15000"/>
            </a:spcAft>
            <a:buChar char="••"/>
          </a:pPr>
          <a:r>
            <a:rPr lang="lt-LT" sz="3500" b="0" kern="1200" dirty="0" smtClean="0">
              <a:latin typeface="Roboto Condensed" panose="020B0604020202020204" charset="0"/>
              <a:ea typeface="Roboto Condensed" panose="020B0604020202020204" charset="0"/>
              <a:sym typeface="Symbol"/>
            </a:rPr>
            <a:t>26,3 2 lygis</a:t>
          </a:r>
          <a:endParaRPr lang="lt-LT" sz="3500" b="0" kern="1200" dirty="0">
            <a:latin typeface="Roboto Condensed" panose="020B0604020202020204" charset="0"/>
            <a:ea typeface="Roboto Condensed" panose="020B0604020202020204" charset="0"/>
          </a:endParaRPr>
        </a:p>
      </dsp:txBody>
      <dsp:txXfrm>
        <a:off x="2562949" y="1937595"/>
        <a:ext cx="3155319" cy="1231898"/>
      </dsp:txXfrm>
    </dsp:sp>
    <dsp:sp modelId="{8B1633CA-E27B-4F03-BB99-6AE8680B72A8}">
      <dsp:nvSpPr>
        <dsp:cNvPr id="0" name=""/>
        <dsp:cNvSpPr/>
      </dsp:nvSpPr>
      <dsp:spPr>
        <a:xfrm>
          <a:off x="360035" y="1993933"/>
          <a:ext cx="2096578" cy="12100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lt-LT" sz="2500" kern="1200" dirty="0" smtClean="0"/>
            <a:t>Tėvai</a:t>
          </a:r>
          <a:endParaRPr lang="lt-LT" sz="2500" kern="1200" dirty="0"/>
        </a:p>
      </dsp:txBody>
      <dsp:txXfrm>
        <a:off x="419103" y="2053001"/>
        <a:ext cx="1978442" cy="10918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31339" y="71081"/>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42,9</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55,1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rPr>
            <a:t>2</a:t>
          </a:r>
          <a:r>
            <a:rPr lang="lt-LT" sz="2800" b="0" kern="1200" dirty="0" smtClean="0">
              <a:latin typeface="Roboto Condensed" panose="020B0604020202020204" charset="0"/>
              <a:ea typeface="Roboto Condensed" panose="020B0604020202020204" charset="0"/>
              <a:sym typeface="Symbol"/>
            </a:rPr>
            <a:t> 1 lygis</a:t>
          </a:r>
          <a:endParaRPr lang="lt-LT" sz="2800" b="0" kern="1200" dirty="0">
            <a:latin typeface="Roboto Condensed" panose="020B0604020202020204" charset="0"/>
            <a:ea typeface="Roboto Condensed" panose="020B0604020202020204" charset="0"/>
          </a:endParaRPr>
        </a:p>
      </dsp:txBody>
      <dsp:txXfrm>
        <a:off x="2531339" y="292003"/>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706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493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63,3</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34,7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219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78,9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21,1 2 lygis</a:t>
          </a:r>
          <a:endParaRPr lang="lt-LT" sz="3200" b="0" kern="1200" dirty="0">
            <a:latin typeface="Roboto Condensed" panose="020B0604020202020204" charset="0"/>
            <a:ea typeface="Roboto Condensed" panose="020B0604020202020204" charset="0"/>
          </a:endParaRPr>
        </a:p>
      </dsp:txBody>
      <dsp:txXfrm>
        <a:off x="2592276" y="21006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19781" y="44360"/>
          <a:ext cx="3969164" cy="180821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61,2</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36,7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19781" y="270387"/>
        <a:ext cx="3291083" cy="1356163"/>
      </dsp:txXfrm>
    </dsp:sp>
    <dsp:sp modelId="{8D584D2F-9151-447D-A556-1979E367CE73}">
      <dsp:nvSpPr>
        <dsp:cNvPr id="0" name=""/>
        <dsp:cNvSpPr/>
      </dsp:nvSpPr>
      <dsp:spPr>
        <a:xfrm>
          <a:off x="576070" y="360038"/>
          <a:ext cx="1778032" cy="11368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Pedagogai ir specialistai</a:t>
          </a:r>
          <a:endParaRPr lang="lt-LT" sz="2300" kern="1200" dirty="0"/>
        </a:p>
      </dsp:txBody>
      <dsp:txXfrm>
        <a:off x="631564" y="415532"/>
        <a:ext cx="1667044" cy="1025818"/>
      </dsp:txXfrm>
    </dsp:sp>
    <dsp:sp modelId="{B8BF97A4-E5CE-4428-970A-D8D6185A6244}">
      <dsp:nvSpPr>
        <dsp:cNvPr id="0" name=""/>
        <dsp:cNvSpPr/>
      </dsp:nvSpPr>
      <dsp:spPr>
        <a:xfrm>
          <a:off x="2518974" y="1933425"/>
          <a:ext cx="3961739" cy="1738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73,7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21,1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5,3 1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endParaRPr lang="lt-LT" sz="3200" b="0" kern="1200" dirty="0">
            <a:latin typeface="Roboto Condensed" panose="020B0604020202020204" charset="0"/>
            <a:ea typeface="Roboto Condensed" panose="020B0604020202020204" charset="0"/>
          </a:endParaRPr>
        </a:p>
      </dsp:txBody>
      <dsp:txXfrm>
        <a:off x="2518974" y="2150798"/>
        <a:ext cx="3309621" cy="1304236"/>
      </dsp:txXfrm>
    </dsp:sp>
    <dsp:sp modelId="{8B1633CA-E27B-4F03-BB99-6AE8680B72A8}">
      <dsp:nvSpPr>
        <dsp:cNvPr id="0" name=""/>
        <dsp:cNvSpPr/>
      </dsp:nvSpPr>
      <dsp:spPr>
        <a:xfrm>
          <a:off x="576078" y="2232250"/>
          <a:ext cx="1665318" cy="11592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Tėvai</a:t>
          </a:r>
          <a:endParaRPr lang="lt-LT" sz="2300" kern="1200" dirty="0"/>
        </a:p>
      </dsp:txBody>
      <dsp:txXfrm>
        <a:off x="632666" y="2288838"/>
        <a:ext cx="1552142" cy="1046041"/>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92297" y="49722"/>
          <a:ext cx="3715707" cy="1767378"/>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40,8</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57,1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 1 lygis</a:t>
          </a:r>
          <a:endParaRPr lang="lt-LT" sz="2800" b="0" kern="1200" dirty="0">
            <a:latin typeface="Roboto Condensed" panose="020B0604020202020204" charset="0"/>
            <a:ea typeface="Roboto Condensed" panose="020B0604020202020204" charset="0"/>
          </a:endParaRPr>
        </a:p>
      </dsp:txBody>
      <dsp:txXfrm>
        <a:off x="2592297" y="270644"/>
        <a:ext cx="3052940" cy="1325534"/>
      </dsp:txXfrm>
    </dsp:sp>
    <dsp:sp modelId="{8D584D2F-9151-447D-A556-1979E367CE73}">
      <dsp:nvSpPr>
        <dsp:cNvPr id="0" name=""/>
        <dsp:cNvSpPr/>
      </dsp:nvSpPr>
      <dsp:spPr>
        <a:xfrm>
          <a:off x="360042" y="389082"/>
          <a:ext cx="2016198" cy="1064309"/>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Pedagogai ir specialistai</a:t>
          </a:r>
          <a:endParaRPr lang="lt-LT" sz="2400" kern="1200" dirty="0"/>
        </a:p>
      </dsp:txBody>
      <dsp:txXfrm>
        <a:off x="411997" y="441037"/>
        <a:ext cx="1912288" cy="960399"/>
      </dsp:txXfrm>
    </dsp:sp>
    <dsp:sp modelId="{B8BF97A4-E5CE-4428-970A-D8D6185A6244}">
      <dsp:nvSpPr>
        <dsp:cNvPr id="0" name=""/>
        <dsp:cNvSpPr/>
      </dsp:nvSpPr>
      <dsp:spPr>
        <a:xfrm>
          <a:off x="2592276" y="1921930"/>
          <a:ext cx="3771268" cy="142952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lt-LT" sz="3200" b="0" kern="1200" dirty="0" smtClean="0">
              <a:solidFill>
                <a:schemeClr val="tx1"/>
              </a:solidFill>
              <a:latin typeface="Roboto Condensed" panose="020B0604020202020204" charset="0"/>
              <a:ea typeface="Roboto Condensed" panose="020B0604020202020204" charset="0"/>
              <a:sym typeface="Symbol"/>
            </a:rPr>
            <a:t>57,9 3 lygis</a:t>
          </a:r>
          <a:endParaRPr lang="lt-LT" sz="3200" b="0" kern="1200" dirty="0">
            <a:solidFill>
              <a:schemeClr val="tx1"/>
            </a:solidFill>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r>
            <a:rPr lang="lt-LT" sz="3200" b="0" kern="1200" dirty="0" smtClean="0">
              <a:latin typeface="Roboto Condensed" panose="020B0604020202020204" charset="0"/>
              <a:ea typeface="Roboto Condensed" panose="020B0604020202020204" charset="0"/>
              <a:sym typeface="Symbol"/>
            </a:rPr>
            <a:t>42,1 2 lygis</a:t>
          </a:r>
          <a:endParaRPr lang="lt-LT" sz="3200" b="0" kern="1200" dirty="0">
            <a:latin typeface="Roboto Condensed" panose="020B0604020202020204" charset="0"/>
            <a:ea typeface="Roboto Condensed" panose="020B0604020202020204" charset="0"/>
          </a:endParaRPr>
        </a:p>
      </dsp:txBody>
      <dsp:txXfrm>
        <a:off x="2592276" y="2100620"/>
        <a:ext cx="3235198" cy="1072141"/>
      </dsp:txXfrm>
    </dsp:sp>
    <dsp:sp modelId="{8B1633CA-E27B-4F03-BB99-6AE8680B72A8}">
      <dsp:nvSpPr>
        <dsp:cNvPr id="0" name=""/>
        <dsp:cNvSpPr/>
      </dsp:nvSpPr>
      <dsp:spPr>
        <a:xfrm>
          <a:off x="360035" y="2177007"/>
          <a:ext cx="2096578" cy="105309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lt-LT" sz="2400" kern="1200" dirty="0" smtClean="0"/>
            <a:t>Tėvai</a:t>
          </a:r>
          <a:endParaRPr lang="lt-LT" sz="2400" kern="1200" dirty="0"/>
        </a:p>
      </dsp:txBody>
      <dsp:txXfrm>
        <a:off x="411443" y="2228415"/>
        <a:ext cx="1993762" cy="950282"/>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B9774-55DA-45C4-AC7A-EBFD51670F97}">
      <dsp:nvSpPr>
        <dsp:cNvPr id="0" name=""/>
        <dsp:cNvSpPr/>
      </dsp:nvSpPr>
      <dsp:spPr>
        <a:xfrm>
          <a:off x="2995532" y="496"/>
          <a:ext cx="4493299" cy="1934765"/>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lt-LT" sz="2000" b="1" kern="1200" dirty="0" smtClean="0"/>
            <a:t>Kokybės kriterijus</a:t>
          </a:r>
          <a:r>
            <a:rPr lang="lt-LT" sz="2000" b="1" kern="1200" dirty="0" smtClean="0">
              <a:solidFill>
                <a:schemeClr val="accent4">
                  <a:lumMod val="50000"/>
                </a:schemeClr>
              </a:solidFill>
            </a:rPr>
            <a:t>(2.3.2.)</a:t>
          </a:r>
          <a:r>
            <a:rPr lang="lt-LT" sz="2000" b="1" kern="1200" dirty="0" smtClean="0"/>
            <a:t>- </a:t>
          </a:r>
          <a:r>
            <a:rPr lang="lt-LT" sz="2000" b="1" kern="1200" dirty="0" smtClean="0">
              <a:solidFill>
                <a:schemeClr val="accent4">
                  <a:lumMod val="50000"/>
                </a:schemeClr>
              </a:solidFill>
            </a:rPr>
            <a:t>Vaikai patys inicijuoja, planuoja ir aptaria savo žaidybinę patirtį </a:t>
          </a:r>
          <a:r>
            <a:rPr lang="lt-LT" sz="1600" b="1" u="sng" kern="1200" dirty="0" smtClean="0">
              <a:solidFill>
                <a:schemeClr val="accent4">
                  <a:lumMod val="50000"/>
                </a:schemeClr>
              </a:solidFill>
            </a:rPr>
            <a:t>2 lygiu- 42,1</a:t>
          </a:r>
          <a:r>
            <a:rPr lang="lt-LT" sz="1600" b="1" u="sng" kern="1200" dirty="0" smtClean="0">
              <a:solidFill>
                <a:schemeClr val="accent4">
                  <a:lumMod val="50000"/>
                </a:schemeClr>
              </a:solidFill>
              <a:sym typeface="Symbol"/>
            </a:rPr>
            <a:t></a:t>
          </a:r>
          <a:r>
            <a:rPr lang="lt-LT" sz="1600" b="1" u="sng" kern="1200" dirty="0" smtClean="0">
              <a:solidFill>
                <a:schemeClr val="accent4">
                  <a:lumMod val="50000"/>
                </a:schemeClr>
              </a:solidFill>
            </a:rPr>
            <a:t> (3 lygiu- 42,1</a:t>
          </a:r>
          <a:r>
            <a:rPr lang="lt-LT" sz="1600" b="1" u="sng" kern="1200" dirty="0" smtClean="0">
              <a:solidFill>
                <a:schemeClr val="accent4">
                  <a:lumMod val="50000"/>
                </a:schemeClr>
              </a:solidFill>
              <a:sym typeface="Symbol"/>
            </a:rPr>
            <a:t></a:t>
          </a:r>
          <a:r>
            <a:rPr lang="lt-LT" sz="1600" b="1" u="sng" kern="1200" dirty="0" smtClean="0">
              <a:solidFill>
                <a:schemeClr val="accent4">
                  <a:lumMod val="50000"/>
                </a:schemeClr>
              </a:solidFill>
            </a:rPr>
            <a:t>; 1 lygiu- 15,8</a:t>
          </a:r>
          <a:r>
            <a:rPr lang="lt-LT" sz="1600" b="1" u="sng" kern="1200" dirty="0" smtClean="0">
              <a:solidFill>
                <a:schemeClr val="accent4">
                  <a:lumMod val="50000"/>
                </a:schemeClr>
              </a:solidFill>
              <a:sym typeface="Symbol"/>
            </a:rPr>
            <a:t></a:t>
          </a:r>
          <a:r>
            <a:rPr lang="lt-LT" sz="1600" b="1" u="sng" kern="1200" dirty="0" smtClean="0">
              <a:solidFill>
                <a:schemeClr val="accent4">
                  <a:lumMod val="50000"/>
                </a:schemeClr>
              </a:solidFill>
            </a:rPr>
            <a:t>)</a:t>
          </a:r>
          <a:endParaRPr lang="lt-LT" sz="1600" b="1" u="sng" kern="1200" dirty="0">
            <a:solidFill>
              <a:schemeClr val="accent4">
                <a:lumMod val="50000"/>
              </a:schemeClr>
            </a:solidFill>
          </a:endParaRPr>
        </a:p>
        <a:p>
          <a:pPr marL="228600" lvl="1" indent="-228600" algn="l" defTabSz="889000">
            <a:lnSpc>
              <a:spcPct val="90000"/>
            </a:lnSpc>
            <a:spcBef>
              <a:spcPct val="0"/>
            </a:spcBef>
            <a:spcAft>
              <a:spcPct val="15000"/>
            </a:spcAft>
            <a:buChar char="••"/>
          </a:pPr>
          <a:endParaRPr lang="lt-LT" sz="2000" b="1" kern="1200" dirty="0" smtClean="0">
            <a:solidFill>
              <a:schemeClr val="accent4">
                <a:lumMod val="50000"/>
              </a:schemeClr>
            </a:solidFill>
          </a:endParaRPr>
        </a:p>
        <a:p>
          <a:pPr marL="228600" lvl="1" indent="-228600" algn="l" defTabSz="889000">
            <a:lnSpc>
              <a:spcPct val="90000"/>
            </a:lnSpc>
            <a:spcBef>
              <a:spcPct val="0"/>
            </a:spcBef>
            <a:spcAft>
              <a:spcPct val="15000"/>
            </a:spcAft>
            <a:buChar char="••"/>
          </a:pPr>
          <a:r>
            <a:rPr lang="lt-LT" sz="2000" b="1" kern="1200" dirty="0" smtClean="0">
              <a:solidFill>
                <a:schemeClr val="accent4">
                  <a:lumMod val="50000"/>
                </a:schemeClr>
              </a:solidFill>
            </a:rPr>
            <a:t> </a:t>
          </a:r>
          <a:endParaRPr lang="lt-LT" kern="1200" dirty="0"/>
        </a:p>
      </dsp:txBody>
      <dsp:txXfrm>
        <a:off x="2995532" y="242342"/>
        <a:ext cx="3767762" cy="1451073"/>
      </dsp:txXfrm>
    </dsp:sp>
    <dsp:sp modelId="{0FD3FE13-7CF0-4054-869C-7CFEF37B143F}">
      <dsp:nvSpPr>
        <dsp:cNvPr id="0" name=""/>
        <dsp:cNvSpPr/>
      </dsp:nvSpPr>
      <dsp:spPr>
        <a:xfrm>
          <a:off x="29071" y="144017"/>
          <a:ext cx="2995532" cy="19347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lt-LT" sz="2000" b="1" kern="1200" dirty="0" smtClean="0">
              <a:solidFill>
                <a:schemeClr val="tx1"/>
              </a:solidFill>
            </a:rPr>
            <a:t>Sritis „UGDYMAS(IS)“</a:t>
          </a:r>
        </a:p>
        <a:p>
          <a:pPr lvl="0" algn="ctr" defTabSz="889000">
            <a:lnSpc>
              <a:spcPct val="90000"/>
            </a:lnSpc>
            <a:spcBef>
              <a:spcPct val="0"/>
            </a:spcBef>
            <a:spcAft>
              <a:spcPct val="35000"/>
            </a:spcAft>
          </a:pPr>
          <a:r>
            <a:rPr lang="lt-LT" sz="2000" b="1" kern="1200" dirty="0" smtClean="0">
              <a:solidFill>
                <a:schemeClr val="tx1"/>
              </a:solidFill>
            </a:rPr>
            <a:t>Rodiklis „ŽAIDIMAS“</a:t>
          </a:r>
        </a:p>
        <a:p>
          <a:pPr lvl="0" algn="ctr" defTabSz="889000">
            <a:lnSpc>
              <a:spcPct val="90000"/>
            </a:lnSpc>
            <a:spcBef>
              <a:spcPct val="0"/>
            </a:spcBef>
            <a:spcAft>
              <a:spcPct val="35000"/>
            </a:spcAft>
          </a:pPr>
          <a:r>
            <a:rPr lang="lt-LT" sz="2000" b="1" kern="1200" dirty="0" smtClean="0">
              <a:solidFill>
                <a:schemeClr val="tx1"/>
              </a:solidFill>
            </a:rPr>
            <a:t>(2.3.) </a:t>
          </a:r>
          <a:endParaRPr lang="lt-LT" sz="2000" b="1" kern="1200" dirty="0">
            <a:solidFill>
              <a:schemeClr val="tx1"/>
            </a:solidFill>
          </a:endParaRPr>
        </a:p>
      </dsp:txBody>
      <dsp:txXfrm>
        <a:off x="123518" y="238464"/>
        <a:ext cx="2806638" cy="1745871"/>
      </dsp:txXfrm>
    </dsp:sp>
    <dsp:sp modelId="{53A05BEC-E897-4C77-9737-D0188591A97A}">
      <dsp:nvSpPr>
        <dsp:cNvPr id="0" name=""/>
        <dsp:cNvSpPr/>
      </dsp:nvSpPr>
      <dsp:spPr>
        <a:xfrm>
          <a:off x="2985198" y="2129234"/>
          <a:ext cx="4493299" cy="1934765"/>
        </a:xfrm>
        <a:prstGeom prst="rightArrow">
          <a:avLst>
            <a:gd name="adj1" fmla="val 75000"/>
            <a:gd name="adj2" fmla="val 50000"/>
          </a:avLst>
        </a:prstGeom>
        <a:solidFill>
          <a:schemeClr val="accent4">
            <a:tint val="40000"/>
            <a:alpha val="90000"/>
            <a:hueOff val="-11811830"/>
            <a:satOff val="64218"/>
            <a:lumOff val="-4253"/>
            <a:alphaOff val="0"/>
          </a:schemeClr>
        </a:solidFill>
        <a:ln w="25400" cap="flat" cmpd="sng" algn="ctr">
          <a:solidFill>
            <a:schemeClr val="accent4">
              <a:tint val="40000"/>
              <a:alpha val="90000"/>
              <a:hueOff val="-11811830"/>
              <a:satOff val="64218"/>
              <a:lumOff val="-42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lt-LT" sz="2000" b="1" kern="1200" dirty="0" smtClean="0">
              <a:solidFill>
                <a:schemeClr val="tx1"/>
              </a:solidFill>
            </a:rPr>
            <a:t>Kokybės kriterijus</a:t>
          </a:r>
          <a:r>
            <a:rPr lang="lt-LT" sz="2000" b="1" kern="1200" dirty="0" smtClean="0">
              <a:solidFill>
                <a:schemeClr val="accent4">
                  <a:lumMod val="50000"/>
                </a:schemeClr>
              </a:solidFill>
            </a:rPr>
            <a:t>(5.2.4.)- Mokytojas išlaiko pusiausvyrą tarp iš anksto suplanuotos ir vaikų pasiūlytos veiklos.) </a:t>
          </a:r>
          <a:r>
            <a:rPr lang="lt-LT" sz="1800" b="1" u="sng" kern="1200" dirty="0" smtClean="0">
              <a:solidFill>
                <a:schemeClr val="accent4">
                  <a:lumMod val="50000"/>
                </a:schemeClr>
              </a:solidFill>
            </a:rPr>
            <a:t>2 lygiu - 52,2</a:t>
          </a:r>
          <a:r>
            <a:rPr lang="lt-LT" sz="1800" b="1" u="sng" kern="1200" dirty="0" smtClean="0">
              <a:solidFill>
                <a:schemeClr val="accent4">
                  <a:lumMod val="50000"/>
                </a:schemeClr>
              </a:solidFill>
              <a:sym typeface="Symbol"/>
            </a:rPr>
            <a:t></a:t>
          </a:r>
          <a:r>
            <a:rPr lang="lt-LT" sz="1800" b="1" u="sng" kern="1200" dirty="0" smtClean="0">
              <a:solidFill>
                <a:schemeClr val="accent4">
                  <a:lumMod val="50000"/>
                </a:schemeClr>
              </a:solidFill>
            </a:rPr>
            <a:t> (3 lygiu- 47,4</a:t>
          </a:r>
          <a:r>
            <a:rPr lang="lt-LT" sz="1800" b="1" u="sng" kern="1200" dirty="0" smtClean="0">
              <a:solidFill>
                <a:schemeClr val="accent4">
                  <a:lumMod val="50000"/>
                </a:schemeClr>
              </a:solidFill>
              <a:sym typeface="Symbol"/>
            </a:rPr>
            <a:t></a:t>
          </a:r>
          <a:r>
            <a:rPr lang="lt-LT" sz="1800" b="1" u="sng" kern="1200" dirty="0" smtClean="0">
              <a:solidFill>
                <a:schemeClr val="accent4">
                  <a:lumMod val="50000"/>
                </a:schemeClr>
              </a:solidFill>
            </a:rPr>
            <a:t> )</a:t>
          </a:r>
          <a:endParaRPr lang="lt-LT" sz="1800" b="1" u="sng" kern="1200" dirty="0">
            <a:solidFill>
              <a:schemeClr val="accent4">
                <a:lumMod val="50000"/>
              </a:schemeClr>
            </a:solidFill>
          </a:endParaRPr>
        </a:p>
      </dsp:txBody>
      <dsp:txXfrm>
        <a:off x="2985198" y="2371080"/>
        <a:ext cx="3767762" cy="1451073"/>
      </dsp:txXfrm>
    </dsp:sp>
    <dsp:sp modelId="{8F765E06-2C81-44BA-810B-82E7CF7382DE}">
      <dsp:nvSpPr>
        <dsp:cNvPr id="0" name=""/>
        <dsp:cNvSpPr/>
      </dsp:nvSpPr>
      <dsp:spPr>
        <a:xfrm>
          <a:off x="0" y="2128738"/>
          <a:ext cx="2995532" cy="1934765"/>
        </a:xfrm>
        <a:prstGeom prst="roundRect">
          <a:avLst/>
        </a:prstGeom>
        <a:solidFill>
          <a:schemeClr val="accent4">
            <a:hueOff val="-10860451"/>
            <a:satOff val="61727"/>
            <a:lumOff val="-3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lt-LT" sz="1600" b="1" kern="1200" dirty="0" smtClean="0">
              <a:solidFill>
                <a:schemeClr val="tx1"/>
              </a:solidFill>
            </a:rPr>
            <a:t>Sritis</a:t>
          </a:r>
        </a:p>
        <a:p>
          <a:pPr lvl="0" algn="ctr" defTabSz="711200">
            <a:lnSpc>
              <a:spcPct val="90000"/>
            </a:lnSpc>
            <a:spcBef>
              <a:spcPct val="0"/>
            </a:spcBef>
            <a:spcAft>
              <a:spcPct val="35000"/>
            </a:spcAft>
          </a:pPr>
          <a:r>
            <a:rPr lang="lt-LT" sz="1600" b="1" kern="1200" dirty="0" smtClean="0">
              <a:solidFill>
                <a:schemeClr val="tx1"/>
              </a:solidFill>
            </a:rPr>
            <a:t>„PASIEKIMŲ</a:t>
          </a:r>
          <a:r>
            <a:rPr lang="lt-LT" sz="1600" kern="1200" dirty="0" smtClean="0">
              <a:solidFill>
                <a:schemeClr val="tx1"/>
              </a:solidFill>
            </a:rPr>
            <a:t> </a:t>
          </a:r>
          <a:r>
            <a:rPr lang="lt-LT" sz="1600" b="1" kern="1200" dirty="0" smtClean="0">
              <a:solidFill>
                <a:schemeClr val="tx1"/>
              </a:solidFill>
            </a:rPr>
            <a:t>VERTINIMAS IR</a:t>
          </a:r>
          <a:r>
            <a:rPr lang="lt-LT" sz="1600" kern="1200" dirty="0" smtClean="0">
              <a:solidFill>
                <a:schemeClr val="tx1"/>
              </a:solidFill>
            </a:rPr>
            <a:t> </a:t>
          </a:r>
          <a:r>
            <a:rPr lang="lt-LT" sz="1600" b="1" kern="1200" dirty="0" smtClean="0">
              <a:solidFill>
                <a:schemeClr val="tx1"/>
              </a:solidFill>
            </a:rPr>
            <a:t>UGDYMO PLANAVIMAS“</a:t>
          </a:r>
        </a:p>
        <a:p>
          <a:pPr lvl="0" algn="ctr" defTabSz="711200">
            <a:lnSpc>
              <a:spcPct val="90000"/>
            </a:lnSpc>
            <a:spcBef>
              <a:spcPct val="0"/>
            </a:spcBef>
            <a:spcAft>
              <a:spcPct val="35000"/>
            </a:spcAft>
          </a:pPr>
          <a:r>
            <a:rPr lang="lt-LT" sz="1600" b="1" kern="1200" dirty="0" smtClean="0">
              <a:solidFill>
                <a:schemeClr val="tx1"/>
              </a:solidFill>
            </a:rPr>
            <a:t>Rodiklis </a:t>
          </a:r>
        </a:p>
        <a:p>
          <a:pPr lvl="0" algn="ctr" defTabSz="711200">
            <a:lnSpc>
              <a:spcPct val="90000"/>
            </a:lnSpc>
            <a:spcBef>
              <a:spcPct val="0"/>
            </a:spcBef>
            <a:spcAft>
              <a:spcPct val="35000"/>
            </a:spcAft>
          </a:pPr>
          <a:r>
            <a:rPr lang="lt-LT" sz="1600" b="1" kern="1200" dirty="0" smtClean="0">
              <a:solidFill>
                <a:schemeClr val="tx1"/>
              </a:solidFill>
            </a:rPr>
            <a:t>“UGDYMO PLANAVIMAS“(5.2.) </a:t>
          </a:r>
          <a:endParaRPr lang="lt-LT" sz="1600" kern="1200" dirty="0">
            <a:solidFill>
              <a:schemeClr val="tx1"/>
            </a:solidFill>
          </a:endParaRPr>
        </a:p>
      </dsp:txBody>
      <dsp:txXfrm>
        <a:off x="94447" y="2223185"/>
        <a:ext cx="2806638" cy="1745871"/>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C397E-84DB-4204-9A53-090A2EBAA14B}">
      <dsp:nvSpPr>
        <dsp:cNvPr id="0" name=""/>
        <dsp:cNvSpPr/>
      </dsp:nvSpPr>
      <dsp:spPr>
        <a:xfrm rot="16200000">
          <a:off x="737900" y="-233828"/>
          <a:ext cx="1425046" cy="189270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lt-LT" sz="1400" b="1" kern="1200" dirty="0" smtClean="0"/>
            <a:t>Pedagogai ir specialistai</a:t>
          </a:r>
          <a:endParaRPr lang="lt-LT" sz="1400" b="1" kern="1200" dirty="0"/>
        </a:p>
      </dsp:txBody>
      <dsp:txXfrm rot="5400000">
        <a:off x="504072" y="356261"/>
        <a:ext cx="1643319" cy="712523"/>
      </dsp:txXfrm>
    </dsp:sp>
    <dsp:sp modelId="{848BEE61-2984-478F-AAAD-6215BA96A7DF}">
      <dsp:nvSpPr>
        <dsp:cNvPr id="0" name=""/>
        <dsp:cNvSpPr/>
      </dsp:nvSpPr>
      <dsp:spPr>
        <a:xfrm rot="5400000">
          <a:off x="5688572" y="-287973"/>
          <a:ext cx="1410983" cy="1986930"/>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lt-LT" sz="1400" b="1" kern="1200" dirty="0" smtClean="0"/>
            <a:t>Tėvai</a:t>
          </a:r>
          <a:endParaRPr lang="lt-LT" sz="1400" b="1" kern="1200" dirty="0"/>
        </a:p>
      </dsp:txBody>
      <dsp:txXfrm rot="-5400000">
        <a:off x="5647521" y="352746"/>
        <a:ext cx="1740008" cy="705491"/>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BAAC8-63BE-4A1F-941D-A987C302AF5E}">
      <dsp:nvSpPr>
        <dsp:cNvPr id="0" name=""/>
        <dsp:cNvSpPr/>
      </dsp:nvSpPr>
      <dsp:spPr>
        <a:xfrm rot="16200000">
          <a:off x="1828525" y="-107223"/>
          <a:ext cx="2000781" cy="3326877"/>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lvl="0" algn="l" defTabSz="1244600">
            <a:lnSpc>
              <a:spcPct val="90000"/>
            </a:lnSpc>
            <a:spcBef>
              <a:spcPct val="0"/>
            </a:spcBef>
            <a:spcAft>
              <a:spcPct val="35000"/>
            </a:spcAft>
          </a:pPr>
          <a:r>
            <a:rPr lang="lt-LT" sz="2800" b="1" kern="1200" dirty="0" smtClean="0">
              <a:solidFill>
                <a:schemeClr val="accent6"/>
              </a:solidFill>
            </a:rPr>
            <a:t>2 LYGIS</a:t>
          </a:r>
        </a:p>
        <a:p>
          <a:pPr lvl="0" algn="l" defTabSz="1244600">
            <a:lnSpc>
              <a:spcPct val="90000"/>
            </a:lnSpc>
            <a:spcBef>
              <a:spcPct val="0"/>
            </a:spcBef>
            <a:spcAft>
              <a:spcPct val="35000"/>
            </a:spcAft>
          </a:pPr>
          <a:r>
            <a:rPr lang="lt-LT" sz="2800" b="1" kern="1200" dirty="0" smtClean="0">
              <a:latin typeface="Roboto Condensed" panose="020B0604020202020204" charset="0"/>
              <a:ea typeface="Roboto Condensed" panose="020B0604020202020204" charset="0"/>
            </a:rPr>
            <a:t>(veiksminga </a:t>
          </a:r>
        </a:p>
        <a:p>
          <a:pPr lvl="0" algn="l" defTabSz="1244600">
            <a:lnSpc>
              <a:spcPct val="90000"/>
            </a:lnSpc>
            <a:spcBef>
              <a:spcPct val="0"/>
            </a:spcBef>
            <a:spcAft>
              <a:spcPct val="35000"/>
            </a:spcAft>
          </a:pPr>
          <a:r>
            <a:rPr lang="lt-LT" sz="2800" b="1" kern="1200" dirty="0" smtClean="0">
              <a:latin typeface="Roboto Condensed" panose="020B0604020202020204" charset="0"/>
              <a:ea typeface="Roboto Condensed" panose="020B0604020202020204" charset="0"/>
            </a:rPr>
            <a:t>praktika)</a:t>
          </a:r>
          <a:endParaRPr lang="lt-LT" sz="2800" b="1" kern="1200" dirty="0"/>
        </a:p>
      </dsp:txBody>
      <dsp:txXfrm rot="5400000">
        <a:off x="1263165" y="653513"/>
        <a:ext cx="3229189" cy="1805405"/>
      </dsp:txXfrm>
    </dsp:sp>
    <dsp:sp modelId="{1C87C599-AAD6-43D3-95F9-1D2A64906BE4}">
      <dsp:nvSpPr>
        <dsp:cNvPr id="0" name=""/>
        <dsp:cNvSpPr/>
      </dsp:nvSpPr>
      <dsp:spPr>
        <a:xfrm rot="5400000">
          <a:off x="3139797" y="560707"/>
          <a:ext cx="2000781" cy="2031511"/>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lvl="0" algn="l" defTabSz="1244600">
            <a:lnSpc>
              <a:spcPct val="90000"/>
            </a:lnSpc>
            <a:spcBef>
              <a:spcPct val="0"/>
            </a:spcBef>
            <a:spcAft>
              <a:spcPct val="35000"/>
            </a:spcAft>
          </a:pPr>
          <a:r>
            <a:rPr lang="lt-LT" sz="2800" b="1" kern="1200" dirty="0" smtClean="0">
              <a:solidFill>
                <a:schemeClr val="accent6"/>
              </a:solidFill>
            </a:rPr>
            <a:t>3 LYGIS</a:t>
          </a:r>
        </a:p>
        <a:p>
          <a:pPr lvl="0" algn="l" defTabSz="1244600">
            <a:lnSpc>
              <a:spcPct val="90000"/>
            </a:lnSpc>
            <a:spcBef>
              <a:spcPct val="0"/>
            </a:spcBef>
            <a:spcAft>
              <a:spcPct val="35000"/>
            </a:spcAft>
          </a:pPr>
          <a:r>
            <a:rPr lang="lt-LT" sz="2800" b="1" kern="1200" dirty="0" smtClean="0">
              <a:latin typeface="Roboto Condensed" panose="020B0604020202020204" charset="0"/>
              <a:ea typeface="Roboto Condensed" panose="020B0604020202020204" charset="0"/>
            </a:rPr>
            <a:t>(išskirtinė praktika)</a:t>
          </a:r>
          <a:endParaRPr lang="lt-LT" sz="2800" b="1" kern="1200" dirty="0"/>
        </a:p>
      </dsp:txBody>
      <dsp:txXfrm rot="-5400000">
        <a:off x="3124432" y="673760"/>
        <a:ext cx="1933823" cy="1805405"/>
      </dsp:txXfrm>
    </dsp:sp>
    <dsp:sp modelId="{0A45E1AF-1423-47D3-AAE7-5384178AA135}">
      <dsp:nvSpPr>
        <dsp:cNvPr id="0" name=""/>
        <dsp:cNvSpPr/>
      </dsp:nvSpPr>
      <dsp:spPr>
        <a:xfrm>
          <a:off x="2461613" y="-72010"/>
          <a:ext cx="1278209" cy="127814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F74676-7789-4FB1-9A7B-D1E3AE19D9CF}">
      <dsp:nvSpPr>
        <dsp:cNvPr id="0" name=""/>
        <dsp:cNvSpPr/>
      </dsp:nvSpPr>
      <dsp:spPr>
        <a:xfrm rot="10800000">
          <a:off x="2533627" y="1872214"/>
          <a:ext cx="1278209" cy="127814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69988-D28B-4E3F-9099-5CEE7A7DB337}">
      <dsp:nvSpPr>
        <dsp:cNvPr id="0" name=""/>
        <dsp:cNvSpPr/>
      </dsp:nvSpPr>
      <dsp:spPr>
        <a:xfrm>
          <a:off x="0" y="642251"/>
          <a:ext cx="60960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430568-DF68-43F7-8868-93F43865A10D}">
      <dsp:nvSpPr>
        <dsp:cNvPr id="0" name=""/>
        <dsp:cNvSpPr/>
      </dsp:nvSpPr>
      <dsp:spPr>
        <a:xfrm>
          <a:off x="311694" y="134638"/>
          <a:ext cx="4267200" cy="8892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lt-LT" sz="2000" b="1" kern="1200" dirty="0" smtClean="0">
              <a:solidFill>
                <a:schemeClr val="accent6">
                  <a:lumMod val="60000"/>
                  <a:lumOff val="40000"/>
                </a:schemeClr>
              </a:solidFill>
            </a:rPr>
            <a:t>Rodiklis</a:t>
          </a:r>
          <a:r>
            <a:rPr lang="lt-LT" sz="2000" b="1" kern="1200" dirty="0" smtClean="0"/>
            <a:t>-</a:t>
          </a:r>
          <a:r>
            <a:rPr lang="lt-LT" sz="2000" kern="1200" dirty="0" smtClean="0"/>
            <a:t> spontaniška vaiko inicijuota veikla (aš pats); kriterijai 2.1.1.; 2.1.2. </a:t>
          </a:r>
          <a:r>
            <a:rPr lang="lt-LT" sz="2000" b="1" kern="1200" dirty="0" smtClean="0">
              <a:solidFill>
                <a:srgbClr val="FF0000"/>
              </a:solidFill>
            </a:rPr>
            <a:t>įvertinti  2 lygiu. </a:t>
          </a:r>
          <a:endParaRPr lang="lt-LT" sz="2000" b="1" kern="1200" dirty="0">
            <a:solidFill>
              <a:srgbClr val="FF0000"/>
            </a:solidFill>
          </a:endParaRPr>
        </a:p>
      </dsp:txBody>
      <dsp:txXfrm>
        <a:off x="355104" y="178048"/>
        <a:ext cx="4180380" cy="802432"/>
      </dsp:txXfrm>
    </dsp:sp>
    <dsp:sp modelId="{D3C54B0E-5F95-4E66-B82C-846D511801C5}">
      <dsp:nvSpPr>
        <dsp:cNvPr id="0" name=""/>
        <dsp:cNvSpPr/>
      </dsp:nvSpPr>
      <dsp:spPr>
        <a:xfrm>
          <a:off x="0" y="2019579"/>
          <a:ext cx="60960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DA3D56-E122-4AF0-9541-9458E08A8176}">
      <dsp:nvSpPr>
        <dsp:cNvPr id="0" name=""/>
        <dsp:cNvSpPr/>
      </dsp:nvSpPr>
      <dsp:spPr>
        <a:xfrm>
          <a:off x="239688" y="1311923"/>
          <a:ext cx="4267200" cy="10763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lt-LT" sz="2000" b="1" kern="1200" dirty="0" smtClean="0">
              <a:solidFill>
                <a:schemeClr val="accent5"/>
              </a:solidFill>
            </a:rPr>
            <a:t>Rodiklis-</a:t>
          </a:r>
          <a:r>
            <a:rPr lang="lt-LT" sz="2000" b="0" kern="1200" dirty="0" smtClean="0">
              <a:solidFill>
                <a:schemeClr val="bg1"/>
              </a:solidFill>
            </a:rPr>
            <a:t>Patirtinė vaiko veikla; kriterijai: 2.2.2.;2.2.3. </a:t>
          </a:r>
          <a:r>
            <a:rPr lang="lt-LT" sz="2000" b="1" kern="1200" dirty="0" smtClean="0">
              <a:solidFill>
                <a:srgbClr val="FF0000"/>
              </a:solidFill>
            </a:rPr>
            <a:t>įvertinti 2 lygiu. </a:t>
          </a:r>
          <a:r>
            <a:rPr lang="lt-LT" sz="2000" b="0" kern="1200" dirty="0" smtClean="0">
              <a:solidFill>
                <a:schemeClr val="bg1"/>
              </a:solidFill>
            </a:rPr>
            <a:t>Išskyrus</a:t>
          </a:r>
          <a:r>
            <a:rPr lang="lt-LT" sz="2000" b="1" kern="1200" dirty="0" smtClean="0">
              <a:solidFill>
                <a:srgbClr val="FF0000"/>
              </a:solidFill>
            </a:rPr>
            <a:t> </a:t>
          </a:r>
          <a:r>
            <a:rPr lang="lt-LT" sz="1600" b="0" kern="1200" dirty="0" smtClean="0">
              <a:solidFill>
                <a:schemeClr val="bg1"/>
              </a:solidFill>
            </a:rPr>
            <a:t>2.2.1.</a:t>
          </a:r>
          <a:r>
            <a:rPr lang="lt-LT" sz="2000" b="1" kern="1200" dirty="0" smtClean="0">
              <a:solidFill>
                <a:schemeClr val="bg1"/>
              </a:solidFill>
            </a:rPr>
            <a:t> (</a:t>
          </a:r>
          <a:r>
            <a:rPr lang="lt-LT" sz="1400" b="1" kern="1200" dirty="0" smtClean="0">
              <a:solidFill>
                <a:schemeClr val="bg1"/>
              </a:solidFill>
            </a:rPr>
            <a:t>Vaikai drąsiai tyrinėja, eksperimentuoja</a:t>
          </a:r>
          <a:r>
            <a:rPr lang="lt-LT" sz="1600" b="1" kern="1200" dirty="0" smtClean="0">
              <a:solidFill>
                <a:schemeClr val="bg1"/>
              </a:solidFill>
            </a:rPr>
            <a:t>)</a:t>
          </a:r>
          <a:r>
            <a:rPr lang="lt-LT" sz="1600" b="1" kern="1200" dirty="0" smtClean="0">
              <a:solidFill>
                <a:schemeClr val="accent6">
                  <a:lumMod val="60000"/>
                  <a:lumOff val="40000"/>
                </a:schemeClr>
              </a:solidFill>
            </a:rPr>
            <a:t>- 3 lygis.</a:t>
          </a:r>
          <a:endParaRPr lang="lt-LT" sz="1600" b="1" kern="1200" dirty="0">
            <a:solidFill>
              <a:schemeClr val="accent6">
                <a:lumMod val="60000"/>
                <a:lumOff val="40000"/>
              </a:schemeClr>
            </a:solidFill>
          </a:endParaRPr>
        </a:p>
      </dsp:txBody>
      <dsp:txXfrm>
        <a:off x="292232" y="1364467"/>
        <a:ext cx="4162112" cy="971279"/>
      </dsp:txXfrm>
    </dsp:sp>
    <dsp:sp modelId="{EB3A4C80-53C8-44A1-82B4-E4F0F80B30E0}">
      <dsp:nvSpPr>
        <dsp:cNvPr id="0" name=""/>
        <dsp:cNvSpPr/>
      </dsp:nvSpPr>
      <dsp:spPr>
        <a:xfrm>
          <a:off x="0" y="3551761"/>
          <a:ext cx="60960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901012-1D8D-4ACE-808A-AB05DB9A2057}">
      <dsp:nvSpPr>
        <dsp:cNvPr id="0" name=""/>
        <dsp:cNvSpPr/>
      </dsp:nvSpPr>
      <dsp:spPr>
        <a:xfrm>
          <a:off x="302279" y="2752080"/>
          <a:ext cx="4263032" cy="12312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lt-LT" sz="2000" b="1" kern="1200" dirty="0" smtClean="0">
              <a:solidFill>
                <a:schemeClr val="accent5"/>
              </a:solidFill>
            </a:rPr>
            <a:t>Rodiklis- </a:t>
          </a:r>
          <a:r>
            <a:rPr lang="lt-LT" sz="2000" b="0" kern="1200" dirty="0" smtClean="0">
              <a:solidFill>
                <a:schemeClr val="bg1"/>
              </a:solidFill>
            </a:rPr>
            <a:t>Žaidimas; kriterijai: 2.3.1.;2.3.3.;2.3.4.;2.3.5. </a:t>
          </a:r>
          <a:r>
            <a:rPr lang="lt-LT" sz="2000" b="1" kern="1200" dirty="0" smtClean="0">
              <a:solidFill>
                <a:srgbClr val="FFFF00"/>
              </a:solidFill>
            </a:rPr>
            <a:t>įvertinti 3 lygiu!, </a:t>
          </a:r>
          <a:r>
            <a:rPr lang="lt-LT" sz="1600" b="0" kern="1200" dirty="0" smtClean="0">
              <a:solidFill>
                <a:schemeClr val="bg1"/>
              </a:solidFill>
            </a:rPr>
            <a:t>išskyrus kriterijų (2.3.2.) –vaikai patys inicijuoja, planuoja ir aptaria savo žaidybinę patirtį</a:t>
          </a:r>
          <a:r>
            <a:rPr lang="lt-LT" sz="1600" b="1" kern="1200" dirty="0" smtClean="0">
              <a:solidFill>
                <a:srgbClr val="FF0000"/>
              </a:solidFill>
            </a:rPr>
            <a:t>(2 lygiu)</a:t>
          </a:r>
          <a:endParaRPr lang="lt-LT" sz="1600" b="1" kern="1200" dirty="0">
            <a:solidFill>
              <a:srgbClr val="FF0000"/>
            </a:solidFill>
          </a:endParaRPr>
        </a:p>
      </dsp:txBody>
      <dsp:txXfrm>
        <a:off x="362382" y="2812183"/>
        <a:ext cx="4142826" cy="11110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19781" y="44360"/>
          <a:ext cx="3969164" cy="180821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32,7</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59,2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8,2 1 lygis</a:t>
          </a:r>
          <a:endParaRPr lang="lt-LT" sz="2800" b="0" kern="1200" dirty="0">
            <a:latin typeface="Roboto Condensed" panose="020B0604020202020204" charset="0"/>
            <a:ea typeface="Roboto Condensed" panose="020B0604020202020204" charset="0"/>
          </a:endParaRPr>
        </a:p>
      </dsp:txBody>
      <dsp:txXfrm>
        <a:off x="2519781" y="270387"/>
        <a:ext cx="3291083" cy="1356163"/>
      </dsp:txXfrm>
    </dsp:sp>
    <dsp:sp modelId="{8D584D2F-9151-447D-A556-1979E367CE73}">
      <dsp:nvSpPr>
        <dsp:cNvPr id="0" name=""/>
        <dsp:cNvSpPr/>
      </dsp:nvSpPr>
      <dsp:spPr>
        <a:xfrm>
          <a:off x="576070" y="360038"/>
          <a:ext cx="1778032" cy="11368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Pedagogai ir specialistai</a:t>
          </a:r>
          <a:endParaRPr lang="lt-LT" sz="2300" kern="1200" dirty="0"/>
        </a:p>
      </dsp:txBody>
      <dsp:txXfrm>
        <a:off x="631564" y="415532"/>
        <a:ext cx="1667044" cy="1025818"/>
      </dsp:txXfrm>
    </dsp:sp>
    <dsp:sp modelId="{B8BF97A4-E5CE-4428-970A-D8D6185A6244}">
      <dsp:nvSpPr>
        <dsp:cNvPr id="0" name=""/>
        <dsp:cNvSpPr/>
      </dsp:nvSpPr>
      <dsp:spPr>
        <a:xfrm>
          <a:off x="2518974" y="1933425"/>
          <a:ext cx="3961739" cy="1738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68,4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26,3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rPr>
            <a:t>5,3</a:t>
          </a:r>
          <a:r>
            <a:rPr lang="lt-LT" sz="2800" b="0" kern="1200" dirty="0" smtClean="0">
              <a:latin typeface="Roboto Condensed" panose="020B0604020202020204" charset="0"/>
              <a:ea typeface="Roboto Condensed" panose="020B0604020202020204" charset="0"/>
              <a:sym typeface="Symbol"/>
            </a:rPr>
            <a:t> 1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endParaRPr lang="lt-LT" sz="3200" b="0" kern="1200" dirty="0">
            <a:latin typeface="Roboto Condensed" panose="020B0604020202020204" charset="0"/>
            <a:ea typeface="Roboto Condensed" panose="020B0604020202020204" charset="0"/>
          </a:endParaRPr>
        </a:p>
      </dsp:txBody>
      <dsp:txXfrm>
        <a:off x="2518974" y="2150798"/>
        <a:ext cx="3309621" cy="1304236"/>
      </dsp:txXfrm>
    </dsp:sp>
    <dsp:sp modelId="{8B1633CA-E27B-4F03-BB99-6AE8680B72A8}">
      <dsp:nvSpPr>
        <dsp:cNvPr id="0" name=""/>
        <dsp:cNvSpPr/>
      </dsp:nvSpPr>
      <dsp:spPr>
        <a:xfrm>
          <a:off x="576078" y="2232250"/>
          <a:ext cx="1665318" cy="11592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Tėvai</a:t>
          </a:r>
          <a:endParaRPr lang="lt-LT" sz="2300" kern="1200" dirty="0"/>
        </a:p>
      </dsp:txBody>
      <dsp:txXfrm>
        <a:off x="632666" y="2288838"/>
        <a:ext cx="1552142" cy="10460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588ED-4711-4903-9D9D-C2ADAFEDE196}">
      <dsp:nvSpPr>
        <dsp:cNvPr id="0" name=""/>
        <dsp:cNvSpPr/>
      </dsp:nvSpPr>
      <dsp:spPr>
        <a:xfrm>
          <a:off x="2519781" y="44360"/>
          <a:ext cx="3969164" cy="1808217"/>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40,8</a:t>
          </a:r>
          <a:r>
            <a:rPr lang="lt-LT" sz="2800" b="0" kern="1200" dirty="0" smtClean="0">
              <a:solidFill>
                <a:schemeClr val="tx1"/>
              </a:solidFill>
              <a:latin typeface="Roboto Condensed" panose="020B0604020202020204" charset="0"/>
              <a:ea typeface="Roboto Condensed" panose="020B0604020202020204" charset="0"/>
              <a:sym typeface="Symbol"/>
            </a:rPr>
            <a:t>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55,1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4,1 1 lygis</a:t>
          </a:r>
          <a:endParaRPr lang="lt-LT" sz="2800" b="0" kern="1200" dirty="0">
            <a:latin typeface="Roboto Condensed" panose="020B0604020202020204" charset="0"/>
            <a:ea typeface="Roboto Condensed" panose="020B0604020202020204" charset="0"/>
          </a:endParaRPr>
        </a:p>
      </dsp:txBody>
      <dsp:txXfrm>
        <a:off x="2519781" y="270387"/>
        <a:ext cx="3291083" cy="1356163"/>
      </dsp:txXfrm>
    </dsp:sp>
    <dsp:sp modelId="{8D584D2F-9151-447D-A556-1979E367CE73}">
      <dsp:nvSpPr>
        <dsp:cNvPr id="0" name=""/>
        <dsp:cNvSpPr/>
      </dsp:nvSpPr>
      <dsp:spPr>
        <a:xfrm>
          <a:off x="576070" y="360038"/>
          <a:ext cx="1778032" cy="113680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Pedagogai ir specialistai</a:t>
          </a:r>
          <a:endParaRPr lang="lt-LT" sz="2300" kern="1200" dirty="0"/>
        </a:p>
      </dsp:txBody>
      <dsp:txXfrm>
        <a:off x="631564" y="415532"/>
        <a:ext cx="1667044" cy="1025818"/>
      </dsp:txXfrm>
    </dsp:sp>
    <dsp:sp modelId="{B8BF97A4-E5CE-4428-970A-D8D6185A6244}">
      <dsp:nvSpPr>
        <dsp:cNvPr id="0" name=""/>
        <dsp:cNvSpPr/>
      </dsp:nvSpPr>
      <dsp:spPr>
        <a:xfrm>
          <a:off x="2518974" y="1933425"/>
          <a:ext cx="3961739" cy="173898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lt-LT" sz="2800" b="0" kern="1200" dirty="0" smtClean="0">
              <a:solidFill>
                <a:schemeClr val="tx1"/>
              </a:solidFill>
              <a:latin typeface="Roboto Condensed" panose="020B0604020202020204" charset="0"/>
              <a:ea typeface="Roboto Condensed" panose="020B0604020202020204" charset="0"/>
              <a:sym typeface="Symbol"/>
            </a:rPr>
            <a:t>78,9 3 lygis</a:t>
          </a:r>
          <a:endParaRPr lang="lt-LT" sz="2800" b="0" kern="1200" dirty="0">
            <a:solidFill>
              <a:schemeClr val="tx1"/>
            </a:solidFill>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sym typeface="Symbol"/>
            </a:rPr>
            <a:t>15,8 2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r>
            <a:rPr lang="lt-LT" sz="2800" b="0" kern="1200" dirty="0" smtClean="0">
              <a:latin typeface="Roboto Condensed" panose="020B0604020202020204" charset="0"/>
              <a:ea typeface="Roboto Condensed" panose="020B0604020202020204" charset="0"/>
            </a:rPr>
            <a:t>5,3</a:t>
          </a:r>
          <a:r>
            <a:rPr lang="lt-LT" sz="2800" b="0" kern="1200" dirty="0" smtClean="0">
              <a:latin typeface="Roboto Condensed" panose="020B0604020202020204" charset="0"/>
              <a:ea typeface="Roboto Condensed" panose="020B0604020202020204" charset="0"/>
              <a:sym typeface="Symbol"/>
            </a:rPr>
            <a:t> 1 lygis</a:t>
          </a:r>
          <a:endParaRPr lang="lt-LT" sz="2800" b="0" kern="1200" dirty="0">
            <a:latin typeface="Roboto Condensed" panose="020B0604020202020204" charset="0"/>
            <a:ea typeface="Roboto Condensed" panose="020B0604020202020204" charset="0"/>
          </a:endParaRPr>
        </a:p>
        <a:p>
          <a:pPr marL="285750" lvl="1" indent="-285750" algn="l" defTabSz="1244600">
            <a:lnSpc>
              <a:spcPct val="90000"/>
            </a:lnSpc>
            <a:spcBef>
              <a:spcPct val="0"/>
            </a:spcBef>
            <a:spcAft>
              <a:spcPct val="15000"/>
            </a:spcAft>
            <a:buChar char="••"/>
          </a:pPr>
          <a:endParaRPr lang="lt-LT" sz="2800" b="0" kern="1200" dirty="0">
            <a:latin typeface="Roboto Condensed" panose="020B0604020202020204" charset="0"/>
            <a:ea typeface="Roboto Condensed" panose="020B0604020202020204" charset="0"/>
          </a:endParaRPr>
        </a:p>
        <a:p>
          <a:pPr marL="285750" lvl="1" indent="-285750" algn="l" defTabSz="1422400">
            <a:lnSpc>
              <a:spcPct val="90000"/>
            </a:lnSpc>
            <a:spcBef>
              <a:spcPct val="0"/>
            </a:spcBef>
            <a:spcAft>
              <a:spcPct val="15000"/>
            </a:spcAft>
            <a:buChar char="••"/>
          </a:pPr>
          <a:endParaRPr lang="lt-LT" sz="3200" b="0" kern="1200" dirty="0">
            <a:latin typeface="Roboto Condensed" panose="020B0604020202020204" charset="0"/>
            <a:ea typeface="Roboto Condensed" panose="020B0604020202020204" charset="0"/>
          </a:endParaRPr>
        </a:p>
      </dsp:txBody>
      <dsp:txXfrm>
        <a:off x="2518974" y="2150798"/>
        <a:ext cx="3309621" cy="1304236"/>
      </dsp:txXfrm>
    </dsp:sp>
    <dsp:sp modelId="{8B1633CA-E27B-4F03-BB99-6AE8680B72A8}">
      <dsp:nvSpPr>
        <dsp:cNvPr id="0" name=""/>
        <dsp:cNvSpPr/>
      </dsp:nvSpPr>
      <dsp:spPr>
        <a:xfrm>
          <a:off x="576078" y="2232250"/>
          <a:ext cx="1665318" cy="1159217"/>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lt-LT" sz="2300" kern="1200" dirty="0" smtClean="0"/>
            <a:t>Tėvai</a:t>
          </a:r>
          <a:endParaRPr lang="lt-LT" sz="2300" kern="1200" dirty="0"/>
        </a:p>
      </dsp:txBody>
      <dsp:txXfrm>
        <a:off x="632666" y="2288838"/>
        <a:ext cx="1552142" cy="104604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7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893502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81000" y="685800"/>
            <a:ext cx="6096000" cy="3429000"/>
          </a:xfrm>
        </p:spPr>
      </p:sp>
      <p:sp>
        <p:nvSpPr>
          <p:cNvPr id="3" name="Pastabų vietos rezervavimo ženklas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1237964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6" r:id="rId5"/>
  </p:sldLayoutIdLst>
  <p:transition spd="slow">
    <p:pull/>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3.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3.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3.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3.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3.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3.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3.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3.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3.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3.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3.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3.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3.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3.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3.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3.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3.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3.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3.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3.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3.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3.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3.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3.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3.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3.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3.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3.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3.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3.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3.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3.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3.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3.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3.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p>
            <a:pPr lvl="0" algn="ctr"/>
            <a:r>
              <a:rPr lang="lt-LT" sz="3200" dirty="0"/>
              <a:t>Ikimokyklinio ir priešmokyklinio ugdymo plačiojo vertinimo </a:t>
            </a:r>
            <a:r>
              <a:rPr lang="lt-LT" sz="3200" dirty="0" smtClean="0"/>
              <a:t>pedagogų ir tėvų </a:t>
            </a:r>
            <a:r>
              <a:rPr lang="lt-LT" sz="3200" dirty="0"/>
              <a:t>apklausa pagal išorinio vertinimo metodiką.</a:t>
            </a:r>
            <a:endParaRPr sz="3200" dirty="0"/>
          </a:p>
        </p:txBody>
      </p:sp>
      <p:sp>
        <p:nvSpPr>
          <p:cNvPr id="2" name="Stačiakampis 1"/>
          <p:cNvSpPr/>
          <p:nvPr/>
        </p:nvSpPr>
        <p:spPr>
          <a:xfrm>
            <a:off x="3059832" y="3675"/>
            <a:ext cx="4572000" cy="1077218"/>
          </a:xfrm>
          <a:prstGeom prst="rect">
            <a:avLst/>
          </a:prstGeom>
        </p:spPr>
        <p:txBody>
          <a:bodyPr>
            <a:spAutoFit/>
          </a:bodyPr>
          <a:lstStyle/>
          <a:p>
            <a:pPr marL="457200" marR="0" lvl="0" indent="-342900" algn="ctr" defTabSz="914400" eaLnBrk="1" fontAlgn="auto" latinLnBrk="0" hangingPunct="1">
              <a:lnSpc>
                <a:spcPct val="100000"/>
              </a:lnSpc>
              <a:spcBef>
                <a:spcPts val="0"/>
              </a:spcBef>
              <a:spcAft>
                <a:spcPts val="0"/>
              </a:spcAft>
              <a:buClr>
                <a:srgbClr val="00004D"/>
              </a:buClr>
              <a:buSzPts val="2600"/>
              <a:buFontTx/>
              <a:buNone/>
              <a:tabLst/>
              <a:defRPr/>
            </a:pPr>
            <a:r>
              <a:rPr kumimoji="0" lang="lt-LT" sz="1600" b="0" i="0" u="none" strike="noStrike" kern="0" cap="none" spc="0" normalizeH="0" baseline="0" noProof="0" dirty="0" smtClean="0">
                <a:ln>
                  <a:noFill/>
                </a:ln>
                <a:solidFill>
                  <a:srgbClr val="00004D"/>
                </a:solidFill>
                <a:effectLst/>
                <a:uLnTx/>
                <a:uFillTx/>
                <a:sym typeface="Didact Gothic"/>
              </a:rPr>
              <a:t>Skuodo vaikų lopšelio-darželio</a:t>
            </a:r>
          </a:p>
          <a:p>
            <a:pPr marL="457200" marR="0" lvl="0" indent="-342900" algn="ctr" defTabSz="914400" eaLnBrk="1" fontAlgn="auto" latinLnBrk="0" hangingPunct="1">
              <a:lnSpc>
                <a:spcPct val="100000"/>
              </a:lnSpc>
              <a:spcBef>
                <a:spcPts val="0"/>
              </a:spcBef>
              <a:spcAft>
                <a:spcPts val="0"/>
              </a:spcAft>
              <a:buClr>
                <a:srgbClr val="00004D"/>
              </a:buClr>
              <a:buSzPts val="2600"/>
              <a:buFontTx/>
              <a:buNone/>
              <a:tabLst/>
              <a:defRPr/>
            </a:pPr>
            <a:r>
              <a:rPr kumimoji="0" lang="lt-LT" sz="1600" b="0" i="0" u="none" strike="noStrike" kern="0" cap="none" spc="0" normalizeH="0" baseline="0" noProof="0" dirty="0" smtClean="0">
                <a:ln>
                  <a:noFill/>
                </a:ln>
                <a:solidFill>
                  <a:srgbClr val="00004D"/>
                </a:solidFill>
                <a:effectLst/>
                <a:uLnTx/>
                <a:uFillTx/>
                <a:sym typeface="Didact Gothic"/>
              </a:rPr>
              <a:t> </a:t>
            </a:r>
            <a:r>
              <a:rPr kumimoji="0" lang="lt-LT" sz="1600" b="1" i="0" u="none" strike="noStrike" kern="0" cap="none" spc="0" normalizeH="0" baseline="0" noProof="0" dirty="0" smtClean="0">
                <a:ln>
                  <a:noFill/>
                </a:ln>
                <a:solidFill>
                  <a:srgbClr val="00004D"/>
                </a:solidFill>
                <a:effectLst/>
                <a:uLnTx/>
                <a:uFillTx/>
                <a:sym typeface="Didact Gothic"/>
              </a:rPr>
              <a:t>veiklos kokybės įsivertinimo grupės</a:t>
            </a:r>
            <a:r>
              <a:rPr kumimoji="0" lang="lt-LT" sz="1600" b="0" i="0" u="none" strike="noStrike" kern="0" cap="none" spc="0" normalizeH="0" baseline="0" noProof="0" dirty="0" smtClean="0">
                <a:ln>
                  <a:noFill/>
                </a:ln>
                <a:solidFill>
                  <a:srgbClr val="00004D"/>
                </a:solidFill>
                <a:effectLst/>
                <a:uLnTx/>
                <a:uFillTx/>
                <a:sym typeface="Didact Gothic"/>
              </a:rPr>
              <a:t> </a:t>
            </a:r>
          </a:p>
          <a:p>
            <a:pPr marL="457200" marR="0" lvl="0" indent="-342900" algn="ctr" defTabSz="914400" eaLnBrk="1" fontAlgn="auto" latinLnBrk="0" hangingPunct="1">
              <a:lnSpc>
                <a:spcPct val="100000"/>
              </a:lnSpc>
              <a:spcBef>
                <a:spcPts val="0"/>
              </a:spcBef>
              <a:spcAft>
                <a:spcPts val="0"/>
              </a:spcAft>
              <a:buClr>
                <a:srgbClr val="00004D"/>
              </a:buClr>
              <a:buSzPts val="2600"/>
              <a:buFontTx/>
              <a:buNone/>
              <a:tabLst/>
              <a:defRPr/>
            </a:pPr>
            <a:r>
              <a:rPr kumimoji="0" lang="lt-LT" sz="1600" b="0" i="0" u="none" strike="noStrike" kern="0" cap="none" spc="0" normalizeH="0" baseline="0" noProof="0" dirty="0" smtClean="0">
                <a:ln>
                  <a:noFill/>
                </a:ln>
                <a:solidFill>
                  <a:srgbClr val="00004D"/>
                </a:solidFill>
                <a:effectLst/>
                <a:uLnTx/>
                <a:uFillTx/>
                <a:sym typeface="Didact Gothic"/>
              </a:rPr>
              <a:t>tyrimo pristatymas</a:t>
            </a:r>
          </a:p>
          <a:p>
            <a:pPr marL="457200" marR="0" lvl="0" indent="-342900" algn="ctr" defTabSz="914400" eaLnBrk="1" fontAlgn="auto" latinLnBrk="0" hangingPunct="1">
              <a:lnSpc>
                <a:spcPct val="100000"/>
              </a:lnSpc>
              <a:spcBef>
                <a:spcPts val="0"/>
              </a:spcBef>
              <a:spcAft>
                <a:spcPts val="0"/>
              </a:spcAft>
              <a:buClr>
                <a:srgbClr val="00004D"/>
              </a:buClr>
              <a:buSzPts val="2600"/>
              <a:buFontTx/>
              <a:buNone/>
              <a:tabLst/>
              <a:defRPr/>
            </a:pPr>
            <a:r>
              <a:rPr lang="lt-LT" sz="1600" dirty="0" smtClean="0">
                <a:solidFill>
                  <a:srgbClr val="00004D"/>
                </a:solidFill>
                <a:sym typeface="Didact Gothic"/>
              </a:rPr>
              <a:t>2023 m.</a:t>
            </a:r>
            <a:endParaRPr kumimoji="0" lang="lt-LT" sz="1600" b="0" i="0" u="none" strike="noStrike" kern="0" cap="none" spc="0" normalizeH="0" baseline="0" noProof="0" dirty="0">
              <a:ln>
                <a:noFill/>
              </a:ln>
              <a:solidFill>
                <a:srgbClr val="00004D"/>
              </a:solidFill>
              <a:effectLst/>
              <a:uLnTx/>
              <a:uFillTx/>
              <a:sym typeface="Didact Gothic"/>
            </a:endParaRPr>
          </a:p>
        </p:txBody>
      </p:sp>
      <p:sp>
        <p:nvSpPr>
          <p:cNvPr id="3" name="Stačiakampis 2"/>
          <p:cNvSpPr/>
          <p:nvPr/>
        </p:nvSpPr>
        <p:spPr>
          <a:xfrm>
            <a:off x="4572000" y="4155926"/>
            <a:ext cx="4572000" cy="738664"/>
          </a:xfrm>
          <a:prstGeom prst="rect">
            <a:avLst/>
          </a:prstGeom>
        </p:spPr>
        <p:txBody>
          <a:bodyPr>
            <a:spAutoFit/>
          </a:bodyPr>
          <a:lstStyle/>
          <a:p>
            <a:pPr algn="ctr"/>
            <a:r>
              <a:rPr lang="lt-LT" dirty="0"/>
              <a:t>Ataskaitą parengė:</a:t>
            </a:r>
            <a:br>
              <a:rPr lang="lt-LT" dirty="0"/>
            </a:br>
            <a:r>
              <a:rPr lang="lt-LT" dirty="0"/>
              <a:t>veiklos kokybės įsivertinimo  grupės pirmininkė</a:t>
            </a:r>
          </a:p>
          <a:p>
            <a:pPr algn="ctr"/>
            <a:r>
              <a:rPr lang="lt-LT" dirty="0"/>
              <a:t>Laima Galdikienė</a:t>
            </a: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43671" y="555526"/>
            <a:ext cx="6804793" cy="360040"/>
          </a:xfrm>
        </p:spPr>
        <p:txBody>
          <a:bodyPr/>
          <a:lstStyle/>
          <a:p>
            <a:r>
              <a:rPr lang="lt-LT" dirty="0">
                <a:solidFill>
                  <a:schemeClr val="accent5"/>
                </a:solidFill>
              </a:rPr>
              <a:t>1.2. Mokytojo sąveika su vaikais</a:t>
            </a:r>
            <a:r>
              <a:rPr lang="lt-LT" dirty="0"/>
              <a:t/>
            </a:r>
            <a:br>
              <a:rPr lang="lt-LT" dirty="0"/>
            </a:br>
            <a:r>
              <a:rPr lang="lt-LT" dirty="0">
                <a:solidFill>
                  <a:schemeClr val="accent4"/>
                </a:solidFill>
              </a:rPr>
              <a:t>1.2.1. Mokytojas skiria reikiamą dėmesį kiekvienam vaikui, remdamasis jo stipriosiomis pusėmis ir skatindamas </a:t>
            </a:r>
            <a:r>
              <a:rPr lang="lt-LT" dirty="0" smtClean="0">
                <a:solidFill>
                  <a:schemeClr val="accent4"/>
                </a:solidFill>
              </a:rPr>
              <a:t>jį ugdytis</a:t>
            </a:r>
            <a:r>
              <a:rPr lang="lt-LT" dirty="0">
                <a:solidFill>
                  <a:schemeClr val="accent4"/>
                </a:solidFill>
              </a:rPr>
              <a:t>.</a:t>
            </a:r>
            <a:br>
              <a:rPr lang="lt-LT" dirty="0">
                <a:solidFill>
                  <a:schemeClr val="accent4"/>
                </a:solidFill>
              </a:rPr>
            </a:br>
            <a:endParaRPr lang="lt-LT" dirty="0">
              <a:solidFill>
                <a:schemeClr val="accent4"/>
              </a:solidFill>
            </a:endParaRPr>
          </a:p>
        </p:txBody>
      </p:sp>
      <p:sp>
        <p:nvSpPr>
          <p:cNvPr id="3" name="Skaidrės numerio vietos rezervavimo ženklas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190817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a 5"/>
          <p:cNvGraphicFramePr/>
          <p:nvPr>
            <p:extLst>
              <p:ext uri="{D42A27DB-BD31-4B8C-83A1-F6EECF244321}">
                <p14:modId xmlns:p14="http://schemas.microsoft.com/office/powerpoint/2010/main" val="1416646673"/>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truktūrinė schema: nuoseklios kreipties atmintis 6"/>
          <p:cNvSpPr/>
          <p:nvPr/>
        </p:nvSpPr>
        <p:spPr>
          <a:xfrm rot="10800000" flipV="1">
            <a:off x="6300192" y="1335087"/>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80584" y="3003798"/>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893509904"/>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07703" y="51471"/>
            <a:ext cx="7128793" cy="1008112"/>
          </a:xfrm>
        </p:spPr>
        <p:txBody>
          <a:bodyPr/>
          <a:lstStyle/>
          <a:p>
            <a:r>
              <a:rPr lang="lt-LT" dirty="0">
                <a:solidFill>
                  <a:schemeClr val="accent5"/>
                </a:solidFill>
              </a:rPr>
              <a:t>1.2. Mokytojo sąveika su vaikais</a:t>
            </a:r>
            <a:br>
              <a:rPr lang="lt-LT" dirty="0">
                <a:solidFill>
                  <a:schemeClr val="accent5"/>
                </a:solidFill>
              </a:rPr>
            </a:br>
            <a:r>
              <a:rPr lang="lt-LT" dirty="0">
                <a:solidFill>
                  <a:schemeClr val="accent4"/>
                </a:solidFill>
              </a:rPr>
              <a:t>1.2.2. Mokytojas bendrauja taip, kad vaikai pasitikėtų savo jėgomis, didžiuotųsi savo individualumu ir unikaliomis savybėmis.</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 y="51470"/>
            <a:ext cx="190817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a 5"/>
          <p:cNvGraphicFramePr/>
          <p:nvPr>
            <p:extLst>
              <p:ext uri="{D42A27DB-BD31-4B8C-83A1-F6EECF244321}">
                <p14:modId xmlns:p14="http://schemas.microsoft.com/office/powerpoint/2010/main" val="2070632261"/>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7442"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79194759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051719" y="51470"/>
            <a:ext cx="6696745" cy="1008113"/>
          </a:xfrm>
        </p:spPr>
        <p:txBody>
          <a:bodyPr/>
          <a:lstStyle/>
          <a:p>
            <a:r>
              <a:rPr lang="lt-LT" dirty="0">
                <a:solidFill>
                  <a:schemeClr val="accent5"/>
                </a:solidFill>
              </a:rPr>
              <a:t>1.2. Mokytojo sąveika su vaikais </a:t>
            </a:r>
            <a:r>
              <a:rPr lang="lt-LT" dirty="0" smtClean="0">
                <a:solidFill>
                  <a:schemeClr val="accent5"/>
                </a:solidFill>
              </a:rPr>
              <a:t/>
            </a:r>
            <a:br>
              <a:rPr lang="lt-LT" dirty="0" smtClean="0">
                <a:solidFill>
                  <a:schemeClr val="accent5"/>
                </a:solidFill>
              </a:rPr>
            </a:br>
            <a:r>
              <a:rPr lang="lt-LT" dirty="0" smtClean="0">
                <a:solidFill>
                  <a:schemeClr val="accent4"/>
                </a:solidFill>
              </a:rPr>
              <a:t>1.2.3</a:t>
            </a:r>
            <a:r>
              <a:rPr lang="lt-LT" dirty="0">
                <a:solidFill>
                  <a:schemeClr val="accent4"/>
                </a:solidFill>
              </a:rPr>
              <a:t>. Mokytojas kuria socialines sąveikas grupėje, kurios skatina vaikus savarankiškai veikti, mokosi </a:t>
            </a:r>
            <a:r>
              <a:rPr lang="lt-LT" dirty="0" smtClean="0">
                <a:solidFill>
                  <a:schemeClr val="accent4"/>
                </a:solidFill>
              </a:rPr>
              <a:t>bendradarbiauti.</a:t>
            </a:r>
            <a:r>
              <a:rPr lang="lt-LT" dirty="0" smtClean="0"/>
              <a:t>.</a:t>
            </a:r>
            <a:endParaRPr lang="lt-LT" dirty="0"/>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04" y="29393"/>
            <a:ext cx="190817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a 5"/>
          <p:cNvGraphicFramePr/>
          <p:nvPr>
            <p:extLst>
              <p:ext uri="{D42A27DB-BD31-4B8C-83A1-F6EECF244321}">
                <p14:modId xmlns:p14="http://schemas.microsoft.com/office/powerpoint/2010/main" val="1445910021"/>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7441"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4028398123"/>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9494"/>
            <a:ext cx="6480720" cy="1050090"/>
          </a:xfrm>
        </p:spPr>
        <p:txBody>
          <a:bodyPr/>
          <a:lstStyle/>
          <a:p>
            <a:r>
              <a:rPr lang="lt-LT" dirty="0">
                <a:solidFill>
                  <a:schemeClr val="accent5"/>
                </a:solidFill>
              </a:rPr>
              <a:t>1.3. Vaikų </a:t>
            </a:r>
            <a:r>
              <a:rPr lang="lt-LT" dirty="0" smtClean="0">
                <a:solidFill>
                  <a:schemeClr val="accent5"/>
                </a:solidFill>
              </a:rPr>
              <a:t>tarpusavio sąveika</a:t>
            </a:r>
            <a:br>
              <a:rPr lang="lt-LT" dirty="0" smtClean="0">
                <a:solidFill>
                  <a:schemeClr val="accent5"/>
                </a:solidFill>
              </a:rPr>
            </a:br>
            <a:r>
              <a:rPr lang="lt-LT" dirty="0">
                <a:solidFill>
                  <a:schemeClr val="accent4"/>
                </a:solidFill>
              </a:rPr>
              <a:t>1.3.1. Vaikai žino, kokio elgesio iš jų tikimasi, dalyvauja grupės taisyklių kūrime ir mokosi jų laikytis.</a:t>
            </a:r>
          </a:p>
        </p:txBody>
      </p:sp>
      <p:sp>
        <p:nvSpPr>
          <p:cNvPr id="3" name="Skaidrės numerio vietos rezervavimo ženklas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390"/>
            <a:ext cx="190817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a 4"/>
          <p:cNvGraphicFramePr/>
          <p:nvPr>
            <p:extLst>
              <p:ext uri="{D42A27DB-BD31-4B8C-83A1-F6EECF244321}">
                <p14:modId xmlns:p14="http://schemas.microsoft.com/office/powerpoint/2010/main" val="3400632485"/>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truktūrinė schema: nuoseklios kreipties atmintis 5"/>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7" name="Struktūrinė schema: nuoseklios kreipties atmintis 6"/>
          <p:cNvSpPr/>
          <p:nvPr/>
        </p:nvSpPr>
        <p:spPr>
          <a:xfrm rot="10800000" flipV="1">
            <a:off x="6478903"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605816801"/>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43670" y="51470"/>
            <a:ext cx="6804793" cy="936104"/>
          </a:xfrm>
        </p:spPr>
        <p:txBody>
          <a:bodyPr/>
          <a:lstStyle/>
          <a:p>
            <a:r>
              <a:rPr lang="lt-LT" dirty="0">
                <a:solidFill>
                  <a:schemeClr val="accent5"/>
                </a:solidFill>
              </a:rPr>
              <a:t>1.3. Vaikų tarpusavio sąveika</a:t>
            </a:r>
            <a:br>
              <a:rPr lang="lt-LT" dirty="0">
                <a:solidFill>
                  <a:schemeClr val="accent5"/>
                </a:solidFill>
              </a:rPr>
            </a:br>
            <a:r>
              <a:rPr lang="lt-LT" dirty="0">
                <a:solidFill>
                  <a:schemeClr val="accent4"/>
                </a:solidFill>
              </a:rPr>
              <a:t>1.3.2.   Vaikai nebijo klysti, geba drąsiai ir tinkamai išsakyti savo nuomonę ir dalyvauti priimant sprendimus grupėje.</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420"/>
            <a:ext cx="190817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a 5"/>
          <p:cNvGraphicFramePr/>
          <p:nvPr>
            <p:extLst>
              <p:ext uri="{D42A27DB-BD31-4B8C-83A1-F6EECF244321}">
                <p14:modId xmlns:p14="http://schemas.microsoft.com/office/powerpoint/2010/main" val="184048249"/>
              </p:ext>
            </p:extLst>
          </p:nvPr>
        </p:nvGraphicFramePr>
        <p:xfrm>
          <a:off x="539552" y="1203598"/>
          <a:ext cx="741682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52036"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088999236"/>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35696" y="123479"/>
            <a:ext cx="7056784" cy="1214028"/>
          </a:xfrm>
        </p:spPr>
        <p:txBody>
          <a:bodyPr/>
          <a:lstStyle/>
          <a:p>
            <a:r>
              <a:rPr lang="lt-LT" dirty="0"/>
              <a:t/>
            </a:r>
            <a:br>
              <a:rPr lang="lt-LT" dirty="0"/>
            </a:br>
            <a:r>
              <a:rPr lang="lt-LT" dirty="0">
                <a:solidFill>
                  <a:schemeClr val="accent5"/>
                </a:solidFill>
              </a:rPr>
              <a:t>1.3. Vaikų tarpusavio sąveika</a:t>
            </a:r>
            <a:r>
              <a:rPr lang="lt-LT" dirty="0"/>
              <a:t/>
            </a:r>
            <a:br>
              <a:rPr lang="lt-LT" dirty="0"/>
            </a:br>
            <a:r>
              <a:rPr lang="lt-LT" dirty="0">
                <a:solidFill>
                  <a:schemeClr val="accent4"/>
                </a:solidFill>
              </a:rPr>
              <a:t>1.3.3.   Vaikai mokosi bendradarbiauti ir pagal savo amžių bendradarbiauja tarpusavyje, kartu konstruodami </a:t>
            </a:r>
            <a:r>
              <a:rPr lang="lt-LT" dirty="0" smtClean="0">
                <a:solidFill>
                  <a:schemeClr val="accent4"/>
                </a:solidFill>
              </a:rPr>
              <a:t>žinias, padėdami  </a:t>
            </a:r>
            <a:br>
              <a:rPr lang="lt-LT" dirty="0" smtClean="0">
                <a:solidFill>
                  <a:schemeClr val="accent4"/>
                </a:solidFill>
              </a:rPr>
            </a:br>
            <a:r>
              <a:rPr lang="lt-LT" dirty="0">
                <a:solidFill>
                  <a:schemeClr val="accent4"/>
                </a:solidFill>
              </a:rPr>
              <a:t> </a:t>
            </a:r>
            <a:r>
              <a:rPr lang="lt-LT" dirty="0" smtClean="0">
                <a:solidFill>
                  <a:schemeClr val="accent4"/>
                </a:solidFill>
              </a:rPr>
              <a:t>                                                                                          vienas </a:t>
            </a:r>
            <a:r>
              <a:rPr lang="lt-LT" dirty="0">
                <a:solidFill>
                  <a:schemeClr val="accent4"/>
                </a:solidFill>
              </a:rPr>
              <a:t>kitam.</a:t>
            </a:r>
            <a:br>
              <a:rPr lang="lt-LT" dirty="0">
                <a:solidFill>
                  <a:schemeClr val="accent4"/>
                </a:solidFill>
              </a:rPr>
            </a:br>
            <a:endParaRPr lang="lt-LT"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2420"/>
            <a:ext cx="180020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a 5"/>
          <p:cNvGraphicFramePr/>
          <p:nvPr>
            <p:extLst>
              <p:ext uri="{D42A27DB-BD31-4B8C-83A1-F6EECF244321}">
                <p14:modId xmlns:p14="http://schemas.microsoft.com/office/powerpoint/2010/main" val="2357033832"/>
              </p:ext>
            </p:extLst>
          </p:nvPr>
        </p:nvGraphicFramePr>
        <p:xfrm>
          <a:off x="539552" y="1203598"/>
          <a:ext cx="7416824"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7441"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183915117"/>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35697" y="1"/>
            <a:ext cx="6264695" cy="771550"/>
          </a:xfrm>
        </p:spPr>
        <p:txBody>
          <a:bodyPr/>
          <a:lstStyle/>
          <a:p>
            <a:r>
              <a:rPr lang="lt-LT" dirty="0">
                <a:solidFill>
                  <a:schemeClr val="accent5"/>
                </a:solidFill>
              </a:rPr>
              <a:t>1.4. Lygios </a:t>
            </a:r>
            <a:r>
              <a:rPr lang="lt-LT" dirty="0" smtClean="0">
                <a:solidFill>
                  <a:schemeClr val="accent5"/>
                </a:solidFill>
              </a:rPr>
              <a:t>galimybės visiems vaikams ugdytis </a:t>
            </a:r>
            <a:r>
              <a:rPr lang="lt-LT" dirty="0">
                <a:solidFill>
                  <a:schemeClr val="accent5"/>
                </a:solidFill>
              </a:rPr>
              <a:t>ir tobulėti</a:t>
            </a:r>
            <a:br>
              <a:rPr lang="lt-LT" dirty="0">
                <a:solidFill>
                  <a:schemeClr val="accent5"/>
                </a:solidFill>
              </a:rPr>
            </a:br>
            <a:r>
              <a:rPr lang="lt-LT" dirty="0">
                <a:solidFill>
                  <a:schemeClr val="accent4"/>
                </a:solidFill>
              </a:rPr>
              <a:t>1.4.1. Mokytojas savo kalboje ir veikloje vengia </a:t>
            </a:r>
            <a:r>
              <a:rPr lang="lt-LT" dirty="0" smtClean="0">
                <a:solidFill>
                  <a:schemeClr val="accent4"/>
                </a:solidFill>
              </a:rPr>
              <a:t>stereotipų</a:t>
            </a:r>
            <a:r>
              <a:rPr lang="lt-LT" dirty="0" smtClean="0"/>
              <a:t>.</a:t>
            </a:r>
            <a:endParaRPr lang="lt-LT" dirty="0">
              <a:solidFill>
                <a:schemeClr val="accent5"/>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2420"/>
            <a:ext cx="180020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a 5"/>
          <p:cNvGraphicFramePr/>
          <p:nvPr>
            <p:extLst>
              <p:ext uri="{D42A27DB-BD31-4B8C-83A1-F6EECF244321}">
                <p14:modId xmlns:p14="http://schemas.microsoft.com/office/powerpoint/2010/main" val="4043289315"/>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7441"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605614051"/>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763688" y="123478"/>
            <a:ext cx="7272808" cy="1152128"/>
          </a:xfrm>
        </p:spPr>
        <p:txBody>
          <a:bodyPr/>
          <a:lstStyle/>
          <a:p>
            <a:r>
              <a:rPr lang="lt-LT" dirty="0">
                <a:solidFill>
                  <a:schemeClr val="accent5"/>
                </a:solidFill>
              </a:rPr>
              <a:t>1.4. Lygios galimybės visiems vaikams ugdytis ir </a:t>
            </a:r>
            <a:r>
              <a:rPr lang="lt-LT" dirty="0" smtClean="0">
                <a:solidFill>
                  <a:schemeClr val="accent5"/>
                </a:solidFill>
              </a:rPr>
              <a:t>tobulėti</a:t>
            </a:r>
            <a:br>
              <a:rPr lang="lt-LT" dirty="0" smtClean="0">
                <a:solidFill>
                  <a:schemeClr val="accent5"/>
                </a:solidFill>
              </a:rPr>
            </a:br>
            <a:r>
              <a:rPr lang="lt-LT" dirty="0">
                <a:solidFill>
                  <a:schemeClr val="accent4"/>
                </a:solidFill>
              </a:rPr>
              <a:t>1.4.2. </a:t>
            </a:r>
            <a:r>
              <a:rPr lang="lt-LT" dirty="0" err="1">
                <a:solidFill>
                  <a:schemeClr val="accent4"/>
                </a:solidFill>
              </a:rPr>
              <a:t>Ugdymo(si</a:t>
            </a:r>
            <a:r>
              <a:rPr lang="lt-LT" dirty="0">
                <a:solidFill>
                  <a:schemeClr val="accent4"/>
                </a:solidFill>
              </a:rPr>
              <a:t>) aplinka ir veikla pritaikyta skirtingų ugdymosi poreikių vaikams; mokytojas modifikuoja fizinę aplinką ir veiklas, </a:t>
            </a:r>
            <a:r>
              <a:rPr lang="lt-LT" dirty="0">
                <a:solidFill>
                  <a:schemeClr val="accent4">
                    <a:lumMod val="90000"/>
                  </a:schemeClr>
                </a:solidFill>
              </a:rPr>
              <a:t>teikia pagalbą, atsižvelgdamas į situacines </a:t>
            </a:r>
            <a:r>
              <a:rPr lang="lt-LT" dirty="0">
                <a:solidFill>
                  <a:schemeClr val="accent4"/>
                </a:solidFill>
              </a:rPr>
              <a:t>vaikų reikmes.</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4" y="15269"/>
            <a:ext cx="180020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a 5"/>
          <p:cNvGraphicFramePr/>
          <p:nvPr>
            <p:extLst>
              <p:ext uri="{D42A27DB-BD31-4B8C-83A1-F6EECF244321}">
                <p14:modId xmlns:p14="http://schemas.microsoft.com/office/powerpoint/2010/main" val="2577381607"/>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13770"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212134660"/>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25554" y="123478"/>
            <a:ext cx="7066926" cy="1211608"/>
          </a:xfrm>
        </p:spPr>
        <p:txBody>
          <a:bodyPr/>
          <a:lstStyle/>
          <a:p>
            <a:r>
              <a:rPr lang="lt-LT" dirty="0">
                <a:solidFill>
                  <a:schemeClr val="accent5"/>
                </a:solidFill>
              </a:rPr>
              <a:t>1.4. Lygios galimybės visiems vaikams ugdytis ir tobulėti</a:t>
            </a:r>
            <a:br>
              <a:rPr lang="lt-LT" dirty="0">
                <a:solidFill>
                  <a:schemeClr val="accent5"/>
                </a:solidFill>
              </a:rPr>
            </a:br>
            <a:r>
              <a:rPr lang="lt-LT" dirty="0">
                <a:solidFill>
                  <a:schemeClr val="accent2">
                    <a:lumMod val="40000"/>
                    <a:lumOff val="60000"/>
                  </a:schemeClr>
                </a:solidFill>
              </a:rPr>
              <a:t>1.4.3. Mokytojas stebi vaikų fizinę ir psichikos </a:t>
            </a:r>
            <a:r>
              <a:rPr lang="lt-LT" dirty="0" smtClean="0">
                <a:solidFill>
                  <a:schemeClr val="accent2">
                    <a:lumMod val="40000"/>
                    <a:lumOff val="60000"/>
                  </a:schemeClr>
                </a:solidFill>
              </a:rPr>
              <a:t>sveikatą, atpažįsta </a:t>
            </a:r>
            <a:r>
              <a:rPr lang="lt-LT" dirty="0">
                <a:solidFill>
                  <a:schemeClr val="accent2">
                    <a:lumMod val="40000"/>
                    <a:lumOff val="60000"/>
                  </a:schemeClr>
                </a:solidFill>
              </a:rPr>
              <a:t>netinkamo elgesio su vaiku ar vaiko nepriežiūros požymius, turinčius poveikio vaiko sveikatai, ir apie tai informuoja vaiko gerovės komisiją.</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4" y="0"/>
            <a:ext cx="1800200"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a 5"/>
          <p:cNvGraphicFramePr/>
          <p:nvPr>
            <p:extLst>
              <p:ext uri="{D42A27DB-BD31-4B8C-83A1-F6EECF244321}">
                <p14:modId xmlns:p14="http://schemas.microsoft.com/office/powerpoint/2010/main" val="3343101323"/>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7441" y="306356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651578547"/>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2123728" y="123478"/>
            <a:ext cx="6840760" cy="1008112"/>
          </a:xfrm>
        </p:spPr>
        <p:txBody>
          <a:bodyPr/>
          <a:lstStyle/>
          <a:p>
            <a:r>
              <a:rPr lang="lt-LT" b="1" dirty="0"/>
              <a:t>2.1. Spontaniška </a:t>
            </a:r>
            <a:r>
              <a:rPr lang="lt-LT" b="1" dirty="0" smtClean="0"/>
              <a:t>vaiko</a:t>
            </a:r>
            <a:r>
              <a:rPr lang="lt-LT" dirty="0"/>
              <a:t> </a:t>
            </a:r>
            <a:r>
              <a:rPr lang="lt-LT" b="1" dirty="0" smtClean="0"/>
              <a:t>inicijuota </a:t>
            </a:r>
            <a:r>
              <a:rPr lang="lt-LT" b="1" dirty="0"/>
              <a:t>veikla (</a:t>
            </a:r>
            <a:r>
              <a:rPr lang="lt-LT" b="1" dirty="0" smtClean="0"/>
              <a:t>aš</a:t>
            </a:r>
            <a:r>
              <a:rPr lang="lt-LT" dirty="0"/>
              <a:t> </a:t>
            </a:r>
            <a:r>
              <a:rPr lang="lt-LT" b="1" dirty="0" smtClean="0"/>
              <a:t>pats)</a:t>
            </a:r>
          </a:p>
          <a:p>
            <a:r>
              <a:rPr lang="lt-LT" b="1" dirty="0">
                <a:solidFill>
                  <a:schemeClr val="accent4">
                    <a:lumMod val="50000"/>
                  </a:schemeClr>
                </a:solidFill>
              </a:rPr>
              <a:t>2.1.1. Vaikai savo iniciatyva pasirenka veiklą </a:t>
            </a:r>
            <a:r>
              <a:rPr lang="lt-LT" b="1" dirty="0" smtClean="0">
                <a:solidFill>
                  <a:schemeClr val="accent4">
                    <a:lumMod val="50000"/>
                  </a:schemeClr>
                </a:solidFill>
              </a:rPr>
              <a:t>ir priemones</a:t>
            </a:r>
            <a:r>
              <a:rPr lang="lt-LT" b="1" dirty="0">
                <a:solidFill>
                  <a:schemeClr val="accent4">
                    <a:lumMod val="50000"/>
                  </a:schemeClr>
                </a:solidFill>
              </a:rPr>
              <a:t>, įsitraukia į veiklą ir ją plėtoja.</a:t>
            </a:r>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dirty="0"/>
          </a:p>
        </p:txBody>
      </p:sp>
      <p:sp>
        <p:nvSpPr>
          <p:cNvPr id="6" name="Struktūrinė schema: nuoseklios kreipties atmintis 5"/>
          <p:cNvSpPr/>
          <p:nvPr/>
        </p:nvSpPr>
        <p:spPr>
          <a:xfrm>
            <a:off x="107504" y="54088"/>
            <a:ext cx="1944216" cy="1224136"/>
          </a:xfrm>
          <a:prstGeom prst="flowChartMagneticTap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lt-LT" sz="1600" b="1" dirty="0" smtClean="0">
                <a:solidFill>
                  <a:srgbClr val="FFC000"/>
                </a:solidFill>
                <a:latin typeface="Roboto Condensed" panose="020B0604020202020204" charset="0"/>
                <a:ea typeface="Roboto Condensed" panose="020B0604020202020204" charset="0"/>
              </a:rPr>
              <a:t>2.UGDYMASIS</a:t>
            </a:r>
            <a:endParaRPr lang="lt-LT" sz="1600" b="1" dirty="0">
              <a:solidFill>
                <a:srgbClr val="FFC000"/>
              </a:solidFill>
              <a:latin typeface="Roboto Condensed" panose="020B0604020202020204" charset="0"/>
              <a:ea typeface="Roboto Condensed" panose="020B0604020202020204" charset="0"/>
            </a:endParaRPr>
          </a:p>
        </p:txBody>
      </p:sp>
      <p:graphicFrame>
        <p:nvGraphicFramePr>
          <p:cNvPr id="7" name="Diagrama 6"/>
          <p:cNvGraphicFramePr/>
          <p:nvPr>
            <p:extLst>
              <p:ext uri="{D42A27DB-BD31-4B8C-83A1-F6EECF244321}">
                <p14:modId xmlns:p14="http://schemas.microsoft.com/office/powerpoint/2010/main" val="3114258602"/>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truktūrinė schema: nuoseklios kreipties atmintis 7"/>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9" name="Struktūrinė schema: nuoseklios kreipties atmintis 8"/>
          <p:cNvSpPr/>
          <p:nvPr/>
        </p:nvSpPr>
        <p:spPr>
          <a:xfrm rot="10800000" flipV="1">
            <a:off x="6447441"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469592356"/>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463525" y="2499742"/>
            <a:ext cx="4094400" cy="504056"/>
          </a:xfrm>
          <a:prstGeom prst="rect">
            <a:avLst/>
          </a:prstGeom>
        </p:spPr>
        <p:txBody>
          <a:bodyPr spcFirstLastPara="1" wrap="square" lIns="91425" tIns="91425" rIns="91425" bIns="91425" anchor="b" anchorCtr="0">
            <a:noAutofit/>
          </a:bodyPr>
          <a:lstStyle/>
          <a:p>
            <a:pPr lvl="0"/>
            <a:r>
              <a:rPr lang="lt-LT" dirty="0"/>
              <a:t>Apklausos tikslas: </a:t>
            </a:r>
            <a:endParaRPr dirty="0"/>
          </a:p>
        </p:txBody>
      </p:sp>
      <p:sp>
        <p:nvSpPr>
          <p:cNvPr id="222" name="Google Shape;222;p14"/>
          <p:cNvSpPr txBox="1">
            <a:spLocks noGrp="1"/>
          </p:cNvSpPr>
          <p:nvPr>
            <p:ph type="subTitle" idx="1"/>
          </p:nvPr>
        </p:nvSpPr>
        <p:spPr>
          <a:xfrm>
            <a:off x="463524" y="2931790"/>
            <a:ext cx="6340724" cy="1728193"/>
          </a:xfrm>
          <a:prstGeom prst="rect">
            <a:avLst/>
          </a:prstGeom>
        </p:spPr>
        <p:txBody>
          <a:bodyPr spcFirstLastPara="1" wrap="square" lIns="91425" tIns="91425" rIns="91425" bIns="91425" anchor="t" anchorCtr="0">
            <a:noAutofit/>
          </a:bodyPr>
          <a:lstStyle/>
          <a:p>
            <a:pPr marL="0" indent="0">
              <a:spcAft>
                <a:spcPts val="1000"/>
              </a:spcAft>
            </a:pPr>
            <a:r>
              <a:rPr lang="lt-LT" b="1" dirty="0" smtClean="0"/>
              <a:t>Padėti bendruomenei nustatyti </a:t>
            </a:r>
            <a:r>
              <a:rPr lang="lt-LT" b="1" dirty="0"/>
              <a:t>stipriąsias mokyklos veiklos sritis, mokyklos </a:t>
            </a:r>
            <a:r>
              <a:rPr lang="lt-LT" b="1" dirty="0" smtClean="0"/>
              <a:t>veiklą grindžiančius </a:t>
            </a:r>
            <a:r>
              <a:rPr lang="lt-LT" b="1" dirty="0"/>
              <a:t>vertybinius principus, identifikuoti iškylančius iššūkius ir numatyti įrodymais grįstų sprendimų </a:t>
            </a:r>
            <a:r>
              <a:rPr lang="lt-LT" b="1" dirty="0" smtClean="0"/>
              <a:t>priėmimą.</a:t>
            </a:r>
            <a:endParaRPr lang="lt-LT" dirty="0"/>
          </a:p>
          <a:p>
            <a:pPr marL="0" lvl="0" indent="0">
              <a:spcAft>
                <a:spcPts val="1000"/>
              </a:spcAft>
            </a:pPr>
            <a:endParaRPr sz="1800" b="1" dirty="0"/>
          </a:p>
        </p:txBody>
      </p:sp>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dirty="0"/>
          </a:p>
        </p:txBody>
      </p:sp>
      <p:sp>
        <p:nvSpPr>
          <p:cNvPr id="224" name="Google Shape;224;p14"/>
          <p:cNvSpPr txBox="1"/>
          <p:nvPr/>
        </p:nvSpPr>
        <p:spPr>
          <a:xfrm>
            <a:off x="463524" y="51470"/>
            <a:ext cx="6268716" cy="2664296"/>
          </a:xfrm>
          <a:prstGeom prst="rect">
            <a:avLst/>
          </a:prstGeom>
          <a:noFill/>
          <a:ln>
            <a:noFill/>
          </a:ln>
        </p:spPr>
        <p:txBody>
          <a:bodyPr spcFirstLastPara="1" wrap="square" lIns="91425" tIns="91425" rIns="91425" bIns="91425" anchor="b" anchorCtr="0">
            <a:noAutofit/>
          </a:bodyPr>
          <a:lstStyle/>
          <a:p>
            <a:pPr lvl="0" algn="ctr"/>
            <a:r>
              <a:rPr lang="lt-LT" sz="2800" b="1" dirty="0" smtClean="0">
                <a:solidFill>
                  <a:srgbClr val="3F5378"/>
                </a:solidFill>
                <a:latin typeface="Roboto Condensed"/>
                <a:ea typeface="Roboto Condensed"/>
                <a:cs typeface="Roboto Condensed"/>
                <a:sym typeface="Roboto Condensed"/>
              </a:rPr>
              <a:t>Pedagogų, specialistų </a:t>
            </a:r>
            <a:r>
              <a:rPr lang="lt-LT" sz="2800" b="1" dirty="0">
                <a:solidFill>
                  <a:srgbClr val="3F5378"/>
                </a:solidFill>
                <a:latin typeface="Roboto Condensed"/>
                <a:ea typeface="Roboto Condensed"/>
                <a:cs typeface="Roboto Condensed"/>
                <a:sym typeface="Roboto Condensed"/>
              </a:rPr>
              <a:t>ir tėvų </a:t>
            </a:r>
            <a:r>
              <a:rPr lang="lt-LT" sz="2800" b="1" dirty="0" smtClean="0">
                <a:solidFill>
                  <a:srgbClr val="3F5378"/>
                </a:solidFill>
                <a:latin typeface="Roboto Condensed"/>
                <a:ea typeface="Roboto Condensed"/>
                <a:cs typeface="Roboto Condensed"/>
                <a:sym typeface="Roboto Condensed"/>
              </a:rPr>
              <a:t>internetinė apklausa atlikta, naudojantis </a:t>
            </a:r>
            <a:r>
              <a:rPr lang="lt-LT" sz="2800" b="1" dirty="0" err="1" smtClean="0">
                <a:solidFill>
                  <a:srgbClr val="3F5378"/>
                </a:solidFill>
                <a:latin typeface="Roboto Condensed"/>
                <a:ea typeface="Roboto Condensed"/>
                <a:cs typeface="Roboto Condensed"/>
                <a:sym typeface="Roboto Condensed"/>
              </a:rPr>
              <a:t>Google</a:t>
            </a:r>
            <a:r>
              <a:rPr lang="lt-LT" sz="2800" b="1" dirty="0" smtClean="0">
                <a:solidFill>
                  <a:srgbClr val="3F5378"/>
                </a:solidFill>
                <a:latin typeface="Roboto Condensed"/>
                <a:ea typeface="Roboto Condensed"/>
                <a:cs typeface="Roboto Condensed"/>
                <a:sym typeface="Roboto Condensed"/>
              </a:rPr>
              <a:t> formomis.</a:t>
            </a:r>
            <a:r>
              <a:rPr lang="lt-LT" sz="2800" b="1" dirty="0">
                <a:solidFill>
                  <a:srgbClr val="3F5378"/>
                </a:solidFill>
                <a:latin typeface="Roboto Condensed"/>
                <a:ea typeface="Roboto Condensed"/>
                <a:cs typeface="Roboto Condensed"/>
                <a:sym typeface="Roboto Condensed"/>
              </a:rPr>
              <a:t/>
            </a:r>
            <a:br>
              <a:rPr lang="lt-LT" sz="2800" b="1" dirty="0">
                <a:solidFill>
                  <a:srgbClr val="3F5378"/>
                </a:solidFill>
                <a:latin typeface="Roboto Condensed"/>
                <a:ea typeface="Roboto Condensed"/>
                <a:cs typeface="Roboto Condensed"/>
                <a:sym typeface="Roboto Condensed"/>
              </a:rPr>
            </a:br>
            <a:r>
              <a:rPr lang="lt-LT" sz="2400" b="1" i="1" dirty="0">
                <a:solidFill>
                  <a:srgbClr val="3F5378"/>
                </a:solidFill>
                <a:latin typeface="Roboto Condensed"/>
                <a:ea typeface="Roboto Condensed"/>
                <a:cs typeface="Roboto Condensed"/>
                <a:sym typeface="Roboto Condensed"/>
              </a:rPr>
              <a:t>Apklausa atlikta </a:t>
            </a:r>
            <a:r>
              <a:rPr lang="lt-LT" sz="2400" b="1" i="1" dirty="0" smtClean="0">
                <a:solidFill>
                  <a:srgbClr val="3F5378"/>
                </a:solidFill>
                <a:latin typeface="Roboto Condensed"/>
                <a:ea typeface="Roboto Condensed"/>
                <a:cs typeface="Roboto Condensed"/>
                <a:sym typeface="Roboto Condensed"/>
              </a:rPr>
              <a:t>2022 m. gruodžio  </a:t>
            </a:r>
            <a:r>
              <a:rPr lang="lt-LT" sz="2400" b="1" i="1" dirty="0">
                <a:solidFill>
                  <a:srgbClr val="3F5378"/>
                </a:solidFill>
                <a:latin typeface="Roboto Condensed"/>
                <a:ea typeface="Roboto Condensed"/>
                <a:cs typeface="Roboto Condensed"/>
                <a:sym typeface="Roboto Condensed"/>
              </a:rPr>
              <a:t>mėnesį.</a:t>
            </a:r>
            <a:br>
              <a:rPr lang="lt-LT" sz="2400" b="1" i="1" dirty="0">
                <a:solidFill>
                  <a:srgbClr val="3F5378"/>
                </a:solidFill>
                <a:latin typeface="Roboto Condensed"/>
                <a:ea typeface="Roboto Condensed"/>
                <a:cs typeface="Roboto Condensed"/>
                <a:sym typeface="Roboto Condensed"/>
              </a:rPr>
            </a:br>
            <a:endParaRPr sz="2400" b="1" i="1" dirty="0">
              <a:solidFill>
                <a:srgbClr val="3F5378"/>
              </a:solidFill>
              <a:latin typeface="Roboto Condensed"/>
              <a:ea typeface="Roboto Condensed"/>
              <a:cs typeface="Roboto Condensed"/>
              <a:sym typeface="Roboto Condensed"/>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051719" y="392575"/>
            <a:ext cx="6696745" cy="766200"/>
          </a:xfrm>
        </p:spPr>
        <p:txBody>
          <a:bodyPr/>
          <a:lstStyle/>
          <a:p>
            <a:pPr marL="88900" lvl="0" indent="-12700"/>
            <a:r>
              <a:rPr lang="lt-LT" dirty="0">
                <a:solidFill>
                  <a:srgbClr val="FF9800"/>
                </a:solidFill>
                <a:latin typeface="Roboto Condensed Light"/>
                <a:ea typeface="Roboto Condensed Light"/>
                <a:sym typeface="Roboto Condensed Light"/>
              </a:rPr>
              <a:t>2.1. Spontaniška vaiko</a:t>
            </a:r>
            <a:r>
              <a:rPr lang="lt-LT" b="0" dirty="0">
                <a:solidFill>
                  <a:srgbClr val="FF9800"/>
                </a:solidFill>
                <a:latin typeface="Roboto Condensed Light"/>
                <a:ea typeface="Roboto Condensed Light"/>
                <a:sym typeface="Roboto Condensed Light"/>
              </a:rPr>
              <a:t> </a:t>
            </a:r>
            <a:r>
              <a:rPr lang="lt-LT" dirty="0">
                <a:solidFill>
                  <a:srgbClr val="FF9800"/>
                </a:solidFill>
                <a:latin typeface="Roboto Condensed Light"/>
                <a:ea typeface="Roboto Condensed Light"/>
                <a:sym typeface="Roboto Condensed Light"/>
              </a:rPr>
              <a:t>inicijuota veikla (aš</a:t>
            </a:r>
            <a:r>
              <a:rPr lang="lt-LT" b="0" dirty="0">
                <a:solidFill>
                  <a:srgbClr val="FF9800"/>
                </a:solidFill>
                <a:latin typeface="Roboto Condensed Light"/>
                <a:ea typeface="Roboto Condensed Light"/>
                <a:sym typeface="Roboto Condensed Light"/>
              </a:rPr>
              <a:t> </a:t>
            </a:r>
            <a:r>
              <a:rPr lang="lt-LT" dirty="0">
                <a:solidFill>
                  <a:srgbClr val="FF9800"/>
                </a:solidFill>
                <a:latin typeface="Roboto Condensed Light"/>
                <a:ea typeface="Roboto Condensed Light"/>
                <a:sym typeface="Roboto Condensed Light"/>
              </a:rPr>
              <a:t>pats</a:t>
            </a:r>
            <a:r>
              <a:rPr lang="lt-LT" dirty="0" smtClean="0">
                <a:solidFill>
                  <a:srgbClr val="FF9800"/>
                </a:solidFill>
                <a:latin typeface="Roboto Condensed Light"/>
                <a:ea typeface="Roboto Condensed Light"/>
                <a:sym typeface="Roboto Condensed Light"/>
              </a:rPr>
              <a:t>)</a:t>
            </a:r>
            <a:br>
              <a:rPr lang="lt-LT" dirty="0" smtClean="0">
                <a:solidFill>
                  <a:srgbClr val="FF9800"/>
                </a:solidFill>
                <a:latin typeface="Roboto Condensed Light"/>
                <a:ea typeface="Roboto Condensed Light"/>
                <a:sym typeface="Roboto Condensed Light"/>
              </a:rPr>
            </a:br>
            <a:r>
              <a:rPr lang="lt-LT" dirty="0">
                <a:solidFill>
                  <a:schemeClr val="accent4"/>
                </a:solidFill>
              </a:rPr>
              <a:t>2.1.2. Vaikai kreipiasi į suaugusįjį pagalbos, kai patys nepajėgia susidoroti su kilusiais sunkumais.</a:t>
            </a:r>
            <a:r>
              <a:rPr lang="lt-LT" dirty="0">
                <a:solidFill>
                  <a:srgbClr val="FF9800"/>
                </a:solidFill>
                <a:latin typeface="Roboto Condensed Light"/>
                <a:ea typeface="Roboto Condensed Light"/>
                <a:sym typeface="Roboto Condensed Light"/>
              </a:rPr>
              <a:t/>
            </a:r>
            <a:br>
              <a:rPr lang="lt-LT" dirty="0">
                <a:solidFill>
                  <a:srgbClr val="FF9800"/>
                </a:solidFill>
                <a:latin typeface="Roboto Condensed Light"/>
                <a:ea typeface="Roboto Condensed Light"/>
                <a:sym typeface="Roboto Condensed Light"/>
              </a:rPr>
            </a:br>
            <a:endParaRPr lang="lt-LT" dirty="0"/>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dirty="0"/>
          </a:p>
        </p:txBody>
      </p:sp>
      <p:sp>
        <p:nvSpPr>
          <p:cNvPr id="6" name="Struktūrinė schema: nuoseklios kreipties atmintis 5"/>
          <p:cNvSpPr/>
          <p:nvPr/>
        </p:nvSpPr>
        <p:spPr>
          <a:xfrm>
            <a:off x="107504" y="54088"/>
            <a:ext cx="1944216" cy="1224136"/>
          </a:xfrm>
          <a:prstGeom prst="flowChartMagneticTap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lt-LT" sz="1600" b="1" dirty="0" smtClean="0">
                <a:solidFill>
                  <a:srgbClr val="FFC000"/>
                </a:solidFill>
                <a:latin typeface="Roboto Condensed" panose="020B0604020202020204" charset="0"/>
                <a:ea typeface="Roboto Condensed" panose="020B0604020202020204" charset="0"/>
              </a:rPr>
              <a:t>2.UGDYMASIS</a:t>
            </a:r>
            <a:endParaRPr lang="lt-LT" sz="1600" b="1" dirty="0">
              <a:solidFill>
                <a:srgbClr val="FFC000"/>
              </a:solidFill>
              <a:latin typeface="Roboto Condensed" panose="020B0604020202020204" charset="0"/>
              <a:ea typeface="Roboto Condensed" panose="020B0604020202020204" charset="0"/>
            </a:endParaRPr>
          </a:p>
        </p:txBody>
      </p:sp>
      <p:graphicFrame>
        <p:nvGraphicFramePr>
          <p:cNvPr id="7" name="Diagrama 6"/>
          <p:cNvGraphicFramePr/>
          <p:nvPr>
            <p:extLst>
              <p:ext uri="{D42A27DB-BD31-4B8C-83A1-F6EECF244321}">
                <p14:modId xmlns:p14="http://schemas.microsoft.com/office/powerpoint/2010/main" val="556768909"/>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truktūrinė schema: nuoseklios kreipties atmintis 8"/>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10" name="Struktūrinė schema: nuoseklios kreipties atmintis 9"/>
          <p:cNvSpPr/>
          <p:nvPr/>
        </p:nvSpPr>
        <p:spPr>
          <a:xfrm rot="10800000" flipV="1">
            <a:off x="6447441"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317411917"/>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123728" y="392575"/>
            <a:ext cx="5832648" cy="766200"/>
          </a:xfrm>
        </p:spPr>
        <p:txBody>
          <a:bodyPr/>
          <a:lstStyle/>
          <a:p>
            <a:r>
              <a:rPr lang="lt-LT" dirty="0" smtClean="0">
                <a:solidFill>
                  <a:schemeClr val="accent5"/>
                </a:solidFill>
              </a:rPr>
              <a:t>2.2</a:t>
            </a:r>
            <a:r>
              <a:rPr lang="lt-LT" dirty="0">
                <a:solidFill>
                  <a:schemeClr val="accent5"/>
                </a:solidFill>
              </a:rPr>
              <a:t>. Patirtinė </a:t>
            </a:r>
            <a:r>
              <a:rPr lang="lt-LT" dirty="0" smtClean="0">
                <a:solidFill>
                  <a:schemeClr val="accent5"/>
                </a:solidFill>
              </a:rPr>
              <a:t>vaiko veikla.</a:t>
            </a:r>
            <a:r>
              <a:rPr lang="lt-LT" dirty="0"/>
              <a:t> </a:t>
            </a:r>
            <a:r>
              <a:rPr lang="lt-LT" dirty="0" smtClean="0"/>
              <a:t/>
            </a:r>
            <a:br>
              <a:rPr lang="lt-LT" dirty="0" smtClean="0"/>
            </a:br>
            <a:r>
              <a:rPr lang="lt-LT" dirty="0" smtClean="0">
                <a:solidFill>
                  <a:schemeClr val="accent4"/>
                </a:solidFill>
              </a:rPr>
              <a:t>2.2.1</a:t>
            </a:r>
            <a:r>
              <a:rPr lang="lt-LT" dirty="0">
                <a:solidFill>
                  <a:schemeClr val="accent4"/>
                </a:solidFill>
              </a:rPr>
              <a:t>. Vaikai drąsiai tyrinėja, eksperimentuoja.</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dirty="0"/>
          </a:p>
        </p:txBody>
      </p:sp>
      <p:sp>
        <p:nvSpPr>
          <p:cNvPr id="5" name="Struktūrinė schema: nuoseklios kreipties atmintis 4"/>
          <p:cNvSpPr/>
          <p:nvPr/>
        </p:nvSpPr>
        <p:spPr>
          <a:xfrm>
            <a:off x="107504" y="54088"/>
            <a:ext cx="1944216" cy="1224136"/>
          </a:xfrm>
          <a:prstGeom prst="flowChartMagneticTap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lt-LT" sz="1600" b="1" dirty="0" smtClean="0">
                <a:solidFill>
                  <a:srgbClr val="FFC000"/>
                </a:solidFill>
                <a:latin typeface="Roboto Condensed" panose="020B0604020202020204" charset="0"/>
                <a:ea typeface="Roboto Condensed" panose="020B0604020202020204" charset="0"/>
              </a:rPr>
              <a:t>2.UGDYMASIS</a:t>
            </a:r>
            <a:endParaRPr lang="lt-LT" sz="1600" b="1" dirty="0">
              <a:solidFill>
                <a:srgbClr val="FFC000"/>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4172351864"/>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72200" y="329183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129596195"/>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123728" y="339502"/>
            <a:ext cx="6840760" cy="720081"/>
          </a:xfrm>
        </p:spPr>
        <p:txBody>
          <a:bodyPr/>
          <a:lstStyle/>
          <a:p>
            <a:r>
              <a:rPr lang="lt-LT" dirty="0">
                <a:solidFill>
                  <a:schemeClr val="accent5"/>
                </a:solidFill>
              </a:rPr>
              <a:t>2.2. Patirtinė vaiko veikla</a:t>
            </a:r>
            <a:r>
              <a:rPr lang="lt-LT" dirty="0" smtClean="0">
                <a:solidFill>
                  <a:schemeClr val="accent5"/>
                </a:solidFill>
              </a:rPr>
              <a:t>.</a:t>
            </a:r>
            <a:r>
              <a:rPr lang="lt-LT" dirty="0"/>
              <a:t> </a:t>
            </a:r>
            <a:r>
              <a:rPr lang="lt-LT" dirty="0" smtClean="0"/>
              <a:t/>
            </a:r>
            <a:br>
              <a:rPr lang="lt-LT" dirty="0" smtClean="0"/>
            </a:br>
            <a:r>
              <a:rPr lang="lt-LT" dirty="0" smtClean="0">
                <a:solidFill>
                  <a:schemeClr val="accent4"/>
                </a:solidFill>
              </a:rPr>
              <a:t>2.2.2</a:t>
            </a:r>
            <a:r>
              <a:rPr lang="lt-LT" dirty="0">
                <a:solidFill>
                  <a:schemeClr val="accent4"/>
                </a:solidFill>
              </a:rPr>
              <a:t>. Vaikai naudoja įvairius patirties kaupimo būdus (stebėjimą, bandymą, klausinėjimą), skatinančius juos tyrinėti, </a:t>
            </a:r>
            <a:r>
              <a:rPr lang="lt-LT" dirty="0">
                <a:solidFill>
                  <a:schemeClr val="accent3"/>
                </a:solidFill>
              </a:rPr>
              <a:t>eksperimentuoti, savarankiškai domėtis </a:t>
            </a:r>
            <a:r>
              <a:rPr lang="lt-LT" dirty="0">
                <a:solidFill>
                  <a:schemeClr val="accent4"/>
                </a:solidFill>
              </a:rPr>
              <a:t>ir būti kūrybingiems </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dirty="0"/>
          </a:p>
        </p:txBody>
      </p:sp>
      <p:sp>
        <p:nvSpPr>
          <p:cNvPr id="5" name="Struktūrinė schema: nuoseklios kreipties atmintis 4"/>
          <p:cNvSpPr/>
          <p:nvPr/>
        </p:nvSpPr>
        <p:spPr>
          <a:xfrm>
            <a:off x="107504" y="54088"/>
            <a:ext cx="1944216" cy="1224136"/>
          </a:xfrm>
          <a:prstGeom prst="flowChartMagneticTap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lt-LT" sz="1600" b="1" dirty="0" smtClean="0">
                <a:solidFill>
                  <a:srgbClr val="FFC000"/>
                </a:solidFill>
                <a:latin typeface="Roboto Condensed" panose="020B0604020202020204" charset="0"/>
                <a:ea typeface="Roboto Condensed" panose="020B0604020202020204" charset="0"/>
              </a:rPr>
              <a:t>2.UGDYMASIS</a:t>
            </a:r>
            <a:endParaRPr lang="lt-LT" sz="1600" b="1" dirty="0">
              <a:solidFill>
                <a:srgbClr val="FFC000"/>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461634744"/>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7441"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081286254"/>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123727" y="267494"/>
            <a:ext cx="6480721" cy="792089"/>
          </a:xfrm>
        </p:spPr>
        <p:txBody>
          <a:bodyPr/>
          <a:lstStyle/>
          <a:p>
            <a:r>
              <a:rPr lang="lt-LT" dirty="0">
                <a:solidFill>
                  <a:schemeClr val="accent5"/>
                </a:solidFill>
              </a:rPr>
              <a:t>2.2. Patirtinė </a:t>
            </a:r>
            <a:r>
              <a:rPr lang="lt-LT" dirty="0" smtClean="0">
                <a:solidFill>
                  <a:schemeClr val="accent5"/>
                </a:solidFill>
              </a:rPr>
              <a:t>vaiko</a:t>
            </a:r>
            <a:r>
              <a:rPr lang="lt-LT" dirty="0">
                <a:solidFill>
                  <a:schemeClr val="accent5"/>
                </a:solidFill>
              </a:rPr>
              <a:t> </a:t>
            </a:r>
            <a:r>
              <a:rPr lang="lt-LT" dirty="0" smtClean="0">
                <a:solidFill>
                  <a:schemeClr val="accent5"/>
                </a:solidFill>
              </a:rPr>
              <a:t>veikla</a:t>
            </a:r>
            <a:r>
              <a:rPr lang="lt-LT" dirty="0" smtClean="0"/>
              <a:t>.</a:t>
            </a:r>
            <a:br>
              <a:rPr lang="lt-LT" dirty="0" smtClean="0"/>
            </a:br>
            <a:r>
              <a:rPr lang="lt-LT" dirty="0" smtClean="0">
                <a:solidFill>
                  <a:schemeClr val="accent4"/>
                </a:solidFill>
              </a:rPr>
              <a:t>2.2.3</a:t>
            </a:r>
            <a:r>
              <a:rPr lang="lt-LT" dirty="0">
                <a:solidFill>
                  <a:schemeClr val="accent4"/>
                </a:solidFill>
              </a:rPr>
              <a:t>. Vaikai dalinasi tarpusavyje ir su mokytoju žiniomis, patirtimi, </a:t>
            </a:r>
            <a:r>
              <a:rPr lang="lt-LT" dirty="0" smtClean="0">
                <a:solidFill>
                  <a:schemeClr val="accent4"/>
                </a:solidFill>
              </a:rPr>
              <a:t>idėjomis.</a:t>
            </a:r>
            <a:endParaRPr lang="lt-LT"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dirty="0"/>
          </a:p>
        </p:txBody>
      </p:sp>
      <p:sp>
        <p:nvSpPr>
          <p:cNvPr id="5" name="Struktūrinė schema: nuoseklios kreipties atmintis 4"/>
          <p:cNvSpPr/>
          <p:nvPr/>
        </p:nvSpPr>
        <p:spPr>
          <a:xfrm>
            <a:off x="107504" y="54088"/>
            <a:ext cx="1944216" cy="1224136"/>
          </a:xfrm>
          <a:prstGeom prst="flowChartMagneticTap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lt-LT" sz="1600" b="1" dirty="0" smtClean="0">
                <a:solidFill>
                  <a:srgbClr val="FFC000"/>
                </a:solidFill>
                <a:latin typeface="Roboto Condensed" panose="020B0604020202020204" charset="0"/>
                <a:ea typeface="Roboto Condensed" panose="020B0604020202020204" charset="0"/>
              </a:rPr>
              <a:t>2.UGDYMASIS</a:t>
            </a:r>
            <a:endParaRPr lang="lt-LT" sz="1600" b="1" dirty="0">
              <a:solidFill>
                <a:srgbClr val="FFC000"/>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4013057863"/>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7441"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537356215"/>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051720" y="123478"/>
            <a:ext cx="6624736" cy="864096"/>
          </a:xfrm>
        </p:spPr>
        <p:txBody>
          <a:bodyPr/>
          <a:lstStyle/>
          <a:p>
            <a:r>
              <a:rPr lang="lt-LT" dirty="0">
                <a:solidFill>
                  <a:schemeClr val="accent5"/>
                </a:solidFill>
              </a:rPr>
              <a:t>2.3. </a:t>
            </a:r>
            <a:r>
              <a:rPr lang="lt-LT" dirty="0" smtClean="0">
                <a:solidFill>
                  <a:schemeClr val="accent5"/>
                </a:solidFill>
              </a:rPr>
              <a:t>Žaidimas</a:t>
            </a:r>
            <a:br>
              <a:rPr lang="lt-LT" dirty="0" smtClean="0">
                <a:solidFill>
                  <a:schemeClr val="accent5"/>
                </a:solidFill>
              </a:rPr>
            </a:br>
            <a:r>
              <a:rPr lang="lt-LT" dirty="0">
                <a:solidFill>
                  <a:schemeClr val="accent4"/>
                </a:solidFill>
              </a:rPr>
              <a:t>2.3.1. Dienos metu skiriama laiko įvairiems vaikų žaidimams, kaip pagrindinei vaikų raidą ir ugdymąsi skatinančiai veiklai.</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dirty="0"/>
          </a:p>
        </p:txBody>
      </p:sp>
      <p:sp>
        <p:nvSpPr>
          <p:cNvPr id="5" name="Struktūrinė schema: nuoseklios kreipties atmintis 4"/>
          <p:cNvSpPr/>
          <p:nvPr/>
        </p:nvSpPr>
        <p:spPr>
          <a:xfrm>
            <a:off x="107504" y="54088"/>
            <a:ext cx="1944216" cy="1224136"/>
          </a:xfrm>
          <a:prstGeom prst="flowChartMagneticTap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lt-LT" sz="1600" b="1" dirty="0" smtClean="0">
                <a:solidFill>
                  <a:srgbClr val="FFC000"/>
                </a:solidFill>
                <a:latin typeface="Roboto Condensed" panose="020B0604020202020204" charset="0"/>
                <a:ea typeface="Roboto Condensed" panose="020B0604020202020204" charset="0"/>
              </a:rPr>
              <a:t>2.UGDYMASIS</a:t>
            </a:r>
            <a:endParaRPr lang="lt-LT" sz="1600" b="1" dirty="0">
              <a:solidFill>
                <a:srgbClr val="FFC000"/>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286538967"/>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7441"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999042076"/>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051720" y="267495"/>
            <a:ext cx="5256584" cy="792088"/>
          </a:xfrm>
        </p:spPr>
        <p:txBody>
          <a:bodyPr/>
          <a:lstStyle/>
          <a:p>
            <a:r>
              <a:rPr lang="lt-LT" dirty="0">
                <a:solidFill>
                  <a:schemeClr val="accent5"/>
                </a:solidFill>
              </a:rPr>
              <a:t>2.3. Žaidimas </a:t>
            </a:r>
            <a:r>
              <a:rPr lang="lt-LT" dirty="0" smtClean="0">
                <a:solidFill>
                  <a:schemeClr val="accent5"/>
                </a:solidFill>
              </a:rPr>
              <a:t/>
            </a:r>
            <a:br>
              <a:rPr lang="lt-LT" dirty="0" smtClean="0">
                <a:solidFill>
                  <a:schemeClr val="accent5"/>
                </a:solidFill>
              </a:rPr>
            </a:br>
            <a:r>
              <a:rPr lang="lt-LT" dirty="0" smtClean="0">
                <a:solidFill>
                  <a:schemeClr val="accent4"/>
                </a:solidFill>
              </a:rPr>
              <a:t>2.3.2</a:t>
            </a:r>
            <a:r>
              <a:rPr lang="lt-LT" dirty="0">
                <a:solidFill>
                  <a:schemeClr val="accent4"/>
                </a:solidFill>
              </a:rPr>
              <a:t>. Vaikai patys inicijuoja, planuoja ir aptaria savo žaidybinę </a:t>
            </a:r>
            <a:r>
              <a:rPr lang="lt-LT" dirty="0" smtClean="0">
                <a:solidFill>
                  <a:schemeClr val="accent4"/>
                </a:solidFill>
              </a:rPr>
              <a:t>patirtį. </a:t>
            </a:r>
            <a:endParaRPr lang="lt-LT"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dirty="0"/>
          </a:p>
        </p:txBody>
      </p:sp>
      <p:sp>
        <p:nvSpPr>
          <p:cNvPr id="5" name="Struktūrinė schema: nuoseklios kreipties atmintis 4"/>
          <p:cNvSpPr/>
          <p:nvPr/>
        </p:nvSpPr>
        <p:spPr>
          <a:xfrm>
            <a:off x="107504" y="54088"/>
            <a:ext cx="1944216" cy="1224136"/>
          </a:xfrm>
          <a:prstGeom prst="flowChartMagneticTap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lt-LT" sz="1600" b="1" dirty="0" smtClean="0">
                <a:solidFill>
                  <a:srgbClr val="FFC000"/>
                </a:solidFill>
                <a:latin typeface="Roboto Condensed" panose="020B0604020202020204" charset="0"/>
                <a:ea typeface="Roboto Condensed" panose="020B0604020202020204" charset="0"/>
              </a:rPr>
              <a:t>2.UGDYMASIS</a:t>
            </a:r>
            <a:endParaRPr lang="lt-LT" sz="1600" b="1" dirty="0">
              <a:solidFill>
                <a:srgbClr val="FFC000"/>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287503320"/>
              </p:ext>
            </p:extLst>
          </p:nvPr>
        </p:nvGraphicFramePr>
        <p:xfrm>
          <a:off x="539552" y="1203598"/>
          <a:ext cx="741682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72200"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720264908"/>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051720" y="267494"/>
            <a:ext cx="6264696" cy="792088"/>
          </a:xfrm>
        </p:spPr>
        <p:txBody>
          <a:bodyPr/>
          <a:lstStyle/>
          <a:p>
            <a:r>
              <a:rPr lang="lt-LT" dirty="0">
                <a:solidFill>
                  <a:schemeClr val="accent5"/>
                </a:solidFill>
              </a:rPr>
              <a:t>2.3. Žaidimas </a:t>
            </a:r>
            <a:r>
              <a:rPr lang="lt-LT" dirty="0" smtClean="0">
                <a:solidFill>
                  <a:schemeClr val="accent5"/>
                </a:solidFill>
              </a:rPr>
              <a:t/>
            </a:r>
            <a:br>
              <a:rPr lang="lt-LT" dirty="0" smtClean="0">
                <a:solidFill>
                  <a:schemeClr val="accent5"/>
                </a:solidFill>
              </a:rPr>
            </a:br>
            <a:r>
              <a:rPr lang="lt-LT" dirty="0" smtClean="0">
                <a:solidFill>
                  <a:schemeClr val="accent4"/>
                </a:solidFill>
              </a:rPr>
              <a:t>2.3.3</a:t>
            </a:r>
            <a:r>
              <a:rPr lang="lt-LT" dirty="0">
                <a:solidFill>
                  <a:schemeClr val="accent4"/>
                </a:solidFill>
              </a:rPr>
              <a:t>. Vaikai žaidžia skirtingo tipo žaidimus (pagal amžių, pomėgius, situaciją).</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dirty="0"/>
          </a:p>
        </p:txBody>
      </p:sp>
      <p:sp>
        <p:nvSpPr>
          <p:cNvPr id="6" name="Struktūrinė schema: nuoseklios kreipties atmintis 5"/>
          <p:cNvSpPr/>
          <p:nvPr/>
        </p:nvSpPr>
        <p:spPr>
          <a:xfrm>
            <a:off x="35496" y="123478"/>
            <a:ext cx="1944216" cy="1224136"/>
          </a:xfrm>
          <a:prstGeom prst="flowChartMagneticTap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lt-LT" sz="1600" b="1" dirty="0" smtClean="0">
                <a:solidFill>
                  <a:srgbClr val="FFC000"/>
                </a:solidFill>
                <a:latin typeface="Roboto Condensed" panose="020B0604020202020204" charset="0"/>
                <a:ea typeface="Roboto Condensed" panose="020B0604020202020204" charset="0"/>
              </a:rPr>
              <a:t>2.UGDYMASIS</a:t>
            </a:r>
            <a:endParaRPr lang="lt-LT" sz="1600" b="1" dirty="0">
              <a:solidFill>
                <a:srgbClr val="FFC000"/>
              </a:solidFill>
              <a:latin typeface="Roboto Condensed" panose="020B0604020202020204" charset="0"/>
              <a:ea typeface="Roboto Condensed" panose="020B0604020202020204" charset="0"/>
            </a:endParaRPr>
          </a:p>
        </p:txBody>
      </p:sp>
      <p:graphicFrame>
        <p:nvGraphicFramePr>
          <p:cNvPr id="7" name="Diagrama 6"/>
          <p:cNvGraphicFramePr/>
          <p:nvPr>
            <p:extLst>
              <p:ext uri="{D42A27DB-BD31-4B8C-83A1-F6EECF244321}">
                <p14:modId xmlns:p14="http://schemas.microsoft.com/office/powerpoint/2010/main" val="1827813579"/>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truktūrinė schema: nuoseklios kreipties atmintis 7"/>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9" name="Struktūrinė schema: nuoseklios kreipties atmintis 8"/>
          <p:cNvSpPr/>
          <p:nvPr/>
        </p:nvSpPr>
        <p:spPr>
          <a:xfrm rot="10800000" flipV="1">
            <a:off x="6447441" y="3003798"/>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495501732"/>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051720" y="267495"/>
            <a:ext cx="6624736" cy="792088"/>
          </a:xfrm>
        </p:spPr>
        <p:txBody>
          <a:bodyPr/>
          <a:lstStyle/>
          <a:p>
            <a:r>
              <a:rPr lang="lt-LT" dirty="0">
                <a:solidFill>
                  <a:schemeClr val="accent5"/>
                </a:solidFill>
              </a:rPr>
              <a:t>2.3. Žaidimas </a:t>
            </a:r>
            <a:br>
              <a:rPr lang="lt-LT" dirty="0">
                <a:solidFill>
                  <a:schemeClr val="accent5"/>
                </a:solidFill>
              </a:rPr>
            </a:br>
            <a:r>
              <a:rPr lang="lt-LT" dirty="0">
                <a:solidFill>
                  <a:schemeClr val="accent4"/>
                </a:solidFill>
              </a:rPr>
              <a:t>2.3.4. Grupėje vyrauja grupiniai žaidimai, patiriamos malonios </a:t>
            </a:r>
            <a:r>
              <a:rPr lang="lt-LT" dirty="0" smtClean="0">
                <a:solidFill>
                  <a:schemeClr val="accent4"/>
                </a:solidFill>
              </a:rPr>
              <a:t>akimirkos. </a:t>
            </a:r>
            <a:endParaRPr lang="lt-LT"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dirty="0"/>
          </a:p>
        </p:txBody>
      </p:sp>
      <p:sp>
        <p:nvSpPr>
          <p:cNvPr id="5" name="Struktūrinė schema: nuoseklios kreipties atmintis 4"/>
          <p:cNvSpPr/>
          <p:nvPr/>
        </p:nvSpPr>
        <p:spPr>
          <a:xfrm>
            <a:off x="35496" y="123478"/>
            <a:ext cx="1944216" cy="1224136"/>
          </a:xfrm>
          <a:prstGeom prst="flowChartMagneticTap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lt-LT" sz="1600" b="1" dirty="0" smtClean="0">
                <a:solidFill>
                  <a:srgbClr val="FFC000"/>
                </a:solidFill>
                <a:latin typeface="Roboto Condensed" panose="020B0604020202020204" charset="0"/>
                <a:ea typeface="Roboto Condensed" panose="020B0604020202020204" charset="0"/>
              </a:rPr>
              <a:t>2.UGDYMASIS</a:t>
            </a:r>
            <a:endParaRPr lang="lt-LT" sz="1600" b="1" dirty="0">
              <a:solidFill>
                <a:srgbClr val="FFC000"/>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499093965"/>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20645"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979415461"/>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195736" y="339502"/>
            <a:ext cx="5904656" cy="766200"/>
          </a:xfrm>
        </p:spPr>
        <p:txBody>
          <a:bodyPr/>
          <a:lstStyle/>
          <a:p>
            <a:r>
              <a:rPr lang="lt-LT" dirty="0">
                <a:solidFill>
                  <a:schemeClr val="accent5"/>
                </a:solidFill>
              </a:rPr>
              <a:t>2.3. Žaidimas</a:t>
            </a:r>
            <a:r>
              <a:rPr lang="lt-LT" dirty="0" smtClean="0"/>
              <a:t/>
            </a:r>
            <a:br>
              <a:rPr lang="lt-LT" dirty="0" smtClean="0"/>
            </a:br>
            <a:r>
              <a:rPr lang="lt-LT" dirty="0" smtClean="0">
                <a:solidFill>
                  <a:schemeClr val="accent4"/>
                </a:solidFill>
              </a:rPr>
              <a:t>2.3.5</a:t>
            </a:r>
            <a:r>
              <a:rPr lang="lt-LT" dirty="0">
                <a:solidFill>
                  <a:schemeClr val="accent4"/>
                </a:solidFill>
              </a:rPr>
              <a:t>. Vaikai nevengia įtraukti suaugusiuosius ir </a:t>
            </a:r>
            <a:r>
              <a:rPr lang="lt-LT" dirty="0" smtClean="0">
                <a:solidFill>
                  <a:schemeClr val="accent4"/>
                </a:solidFill>
              </a:rPr>
              <a:t>jie žaidžia </a:t>
            </a:r>
            <a:r>
              <a:rPr lang="lt-LT" dirty="0">
                <a:solidFill>
                  <a:schemeClr val="accent4"/>
                </a:solidFill>
              </a:rPr>
              <a:t>kartu.</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dirty="0"/>
          </a:p>
        </p:txBody>
      </p:sp>
      <p:sp>
        <p:nvSpPr>
          <p:cNvPr id="5" name="Struktūrinė schema: nuoseklios kreipties atmintis 4"/>
          <p:cNvSpPr/>
          <p:nvPr/>
        </p:nvSpPr>
        <p:spPr>
          <a:xfrm>
            <a:off x="70982" y="51470"/>
            <a:ext cx="1944216" cy="1224136"/>
          </a:xfrm>
          <a:prstGeom prst="flowChartMagneticTape">
            <a:avLst/>
          </a:prstGeom>
          <a:solidFill>
            <a:srgbClr val="FFFF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lt-LT" sz="1600" b="1" dirty="0" smtClean="0">
                <a:solidFill>
                  <a:srgbClr val="FFC000"/>
                </a:solidFill>
                <a:latin typeface="Roboto Condensed" panose="020B0604020202020204" charset="0"/>
                <a:ea typeface="Roboto Condensed" panose="020B0604020202020204" charset="0"/>
              </a:rPr>
              <a:t>2.UGDYMASIS</a:t>
            </a:r>
            <a:endParaRPr lang="lt-LT" sz="1600" b="1" dirty="0">
              <a:solidFill>
                <a:srgbClr val="FFC000"/>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506275138"/>
              </p:ext>
            </p:extLst>
          </p:nvPr>
        </p:nvGraphicFramePr>
        <p:xfrm>
          <a:off x="539552" y="1203598"/>
          <a:ext cx="741682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72200"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359627633"/>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dirty="0"/>
          </a:p>
        </p:txBody>
      </p:sp>
      <p:sp>
        <p:nvSpPr>
          <p:cNvPr id="7" name="Struktūrinė schema: nuoseklios kreipties atmintis 6"/>
          <p:cNvSpPr/>
          <p:nvPr/>
        </p:nvSpPr>
        <p:spPr>
          <a:xfrm>
            <a:off x="251520" y="54088"/>
            <a:ext cx="1800200" cy="1224136"/>
          </a:xfrm>
          <a:prstGeom prst="flowChartMagneticTape">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t>3. UGDYMO(SI) APLINKA</a:t>
            </a:r>
            <a:endParaRPr lang="lt-LT" b="1" dirty="0"/>
          </a:p>
        </p:txBody>
      </p:sp>
      <p:sp>
        <p:nvSpPr>
          <p:cNvPr id="8" name="Antraštė 1"/>
          <p:cNvSpPr>
            <a:spLocks noGrp="1"/>
          </p:cNvSpPr>
          <p:nvPr>
            <p:ph type="subTitle" idx="1"/>
          </p:nvPr>
        </p:nvSpPr>
        <p:spPr>
          <a:xfrm>
            <a:off x="2268538" y="54088"/>
            <a:ext cx="6191250" cy="926987"/>
          </a:xfrm>
        </p:spPr>
        <p:txBody>
          <a:bodyPr/>
          <a:lstStyle/>
          <a:p>
            <a:r>
              <a:rPr lang="lt-LT" b="1" dirty="0"/>
              <a:t>3.1. Fizinė </a:t>
            </a:r>
            <a:r>
              <a:rPr lang="lt-LT" b="1" dirty="0" smtClean="0"/>
              <a:t>aplinka</a:t>
            </a:r>
          </a:p>
          <a:p>
            <a:pPr marL="88900" indent="-12700"/>
            <a:r>
              <a:rPr lang="lt-LT" b="1" dirty="0">
                <a:solidFill>
                  <a:schemeClr val="accent4">
                    <a:lumMod val="50000"/>
                  </a:schemeClr>
                </a:solidFill>
              </a:rPr>
              <a:t>3.1.1. </a:t>
            </a:r>
            <a:r>
              <a:rPr lang="lt-LT" b="1" dirty="0" err="1">
                <a:solidFill>
                  <a:schemeClr val="accent4">
                    <a:lumMod val="50000"/>
                  </a:schemeClr>
                </a:solidFill>
              </a:rPr>
              <a:t>Ugdymo(si</a:t>
            </a:r>
            <a:r>
              <a:rPr lang="lt-LT" b="1" dirty="0">
                <a:solidFill>
                  <a:schemeClr val="accent4">
                    <a:lumMod val="50000"/>
                  </a:schemeClr>
                </a:solidFill>
              </a:rPr>
              <a:t>) aplinka yra patogi ir skatinanti imtis įvairios veiklos, individualiai, mažomis grupelėmis ar su visais grupės vaikais.</a:t>
            </a:r>
          </a:p>
        </p:txBody>
      </p:sp>
      <p:graphicFrame>
        <p:nvGraphicFramePr>
          <p:cNvPr id="9" name="Diagrama 8"/>
          <p:cNvGraphicFramePr/>
          <p:nvPr>
            <p:extLst>
              <p:ext uri="{D42A27DB-BD31-4B8C-83A1-F6EECF244321}">
                <p14:modId xmlns:p14="http://schemas.microsoft.com/office/powerpoint/2010/main" val="4002276562"/>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truktūrinė schema: nuoseklios kreipties atmintis 9"/>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11" name="Struktūrinė schema: nuoseklios kreipties atmintis 10"/>
          <p:cNvSpPr/>
          <p:nvPr/>
        </p:nvSpPr>
        <p:spPr>
          <a:xfrm rot="10800000" flipV="1">
            <a:off x="6372200"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9336095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13"/>
          <p:cNvSpPr txBox="1">
            <a:spLocks noGrp="1"/>
          </p:cNvSpPr>
          <p:nvPr>
            <p:ph type="subTitle" idx="4294967295"/>
          </p:nvPr>
        </p:nvSpPr>
        <p:spPr>
          <a:xfrm>
            <a:off x="683568" y="2693333"/>
            <a:ext cx="4608512" cy="1614054"/>
          </a:xfrm>
          <a:prstGeom prst="rect">
            <a:avLst/>
          </a:prstGeom>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0" lvl="0" indent="0" algn="ctr">
              <a:spcBef>
                <a:spcPts val="0"/>
              </a:spcBef>
              <a:buNone/>
            </a:pPr>
            <a:endParaRPr lang="lt-LT" b="1" dirty="0" smtClean="0">
              <a:solidFill>
                <a:schemeClr val="bg1"/>
              </a:solidFill>
            </a:endParaRPr>
          </a:p>
          <a:p>
            <a:pPr marL="0" lvl="0" indent="0" algn="ctr">
              <a:spcBef>
                <a:spcPts val="0"/>
              </a:spcBef>
              <a:buNone/>
            </a:pPr>
            <a:endParaRPr lang="lt-LT" b="1" dirty="0">
              <a:solidFill>
                <a:schemeClr val="bg1"/>
              </a:solidFill>
            </a:endParaRPr>
          </a:p>
          <a:p>
            <a:pPr marL="0" lvl="0" indent="0" algn="ctr">
              <a:spcBef>
                <a:spcPts val="0"/>
              </a:spcBef>
              <a:buNone/>
            </a:pPr>
            <a:r>
              <a:rPr lang="lt-LT" b="1" dirty="0" smtClean="0">
                <a:solidFill>
                  <a:schemeClr val="bg1"/>
                </a:solidFill>
              </a:rPr>
              <a:t>Klausimynas pateiktas </a:t>
            </a:r>
            <a:r>
              <a:rPr lang="lt-LT" b="1" dirty="0">
                <a:solidFill>
                  <a:schemeClr val="bg1"/>
                </a:solidFill>
              </a:rPr>
              <a:t>21 </a:t>
            </a:r>
            <a:r>
              <a:rPr lang="lt-LT" b="1" dirty="0" smtClean="0">
                <a:solidFill>
                  <a:schemeClr val="bg1"/>
                </a:solidFill>
              </a:rPr>
              <a:t>tėvų sambūrio atstovui </a:t>
            </a:r>
            <a:endParaRPr lang="lt-LT" b="1" dirty="0">
              <a:solidFill>
                <a:schemeClr val="bg1"/>
              </a:solidFill>
            </a:endParaRPr>
          </a:p>
          <a:p>
            <a:pPr marL="0" lvl="0" indent="0" algn="ctr">
              <a:spcBef>
                <a:spcPts val="0"/>
              </a:spcBef>
              <a:buNone/>
            </a:pPr>
            <a:r>
              <a:rPr lang="lt-LT" b="1" dirty="0">
                <a:solidFill>
                  <a:schemeClr val="bg1"/>
                </a:solidFill>
              </a:rPr>
              <a:t>Gauta </a:t>
            </a:r>
            <a:r>
              <a:rPr lang="lt-LT" b="1" dirty="0" smtClean="0">
                <a:solidFill>
                  <a:schemeClr val="bg1"/>
                </a:solidFill>
              </a:rPr>
              <a:t>19 atsakymų </a:t>
            </a:r>
          </a:p>
          <a:p>
            <a:pPr marL="0" lvl="0" indent="0" algn="ctr">
              <a:spcBef>
                <a:spcPts val="0"/>
              </a:spcBef>
              <a:buNone/>
            </a:pPr>
            <a:r>
              <a:rPr lang="lt-LT" b="1" dirty="0" smtClean="0">
                <a:solidFill>
                  <a:schemeClr val="bg1"/>
                </a:solidFill>
              </a:rPr>
              <a:t>(</a:t>
            </a:r>
            <a:r>
              <a:rPr lang="lt-LT" b="1" dirty="0" err="1">
                <a:solidFill>
                  <a:schemeClr val="bg1"/>
                </a:solidFill>
              </a:rPr>
              <a:t>atsakomumo</a:t>
            </a:r>
            <a:r>
              <a:rPr lang="lt-LT" b="1" dirty="0">
                <a:solidFill>
                  <a:schemeClr val="bg1"/>
                </a:solidFill>
              </a:rPr>
              <a:t> rodiklis </a:t>
            </a:r>
            <a:r>
              <a:rPr lang="lt-LT" b="1" dirty="0" smtClean="0">
                <a:solidFill>
                  <a:schemeClr val="bg1"/>
                </a:solidFill>
              </a:rPr>
              <a:t>– 90,4</a:t>
            </a:r>
            <a:r>
              <a:rPr lang="lt-LT" b="1" dirty="0" smtClean="0">
                <a:solidFill>
                  <a:schemeClr val="bg1"/>
                </a:solidFill>
                <a:sym typeface="Symbol"/>
              </a:rPr>
              <a:t></a:t>
            </a:r>
            <a:r>
              <a:rPr lang="lt-LT" b="1" dirty="0" smtClean="0">
                <a:solidFill>
                  <a:schemeClr val="bg1"/>
                </a:solidFill>
              </a:rPr>
              <a:t>)</a:t>
            </a:r>
            <a:endParaRPr lang="lt-LT" b="1" dirty="0">
              <a:solidFill>
                <a:schemeClr val="bg1"/>
              </a:solidFill>
            </a:endParaRPr>
          </a:p>
          <a:p>
            <a:pPr marL="0" lvl="0" indent="0" algn="ctr">
              <a:spcBef>
                <a:spcPts val="0"/>
              </a:spcBef>
              <a:buNone/>
            </a:pPr>
            <a:endParaRPr lang="lt-LT" b="1" dirty="0">
              <a:solidFill>
                <a:schemeClr val="bg1"/>
              </a:solidFill>
            </a:endParaRPr>
          </a:p>
          <a:p>
            <a:pPr marL="0" lvl="0" indent="0" algn="ctr" rtl="0">
              <a:spcBef>
                <a:spcPts val="0"/>
              </a:spcBef>
              <a:spcAft>
                <a:spcPts val="0"/>
              </a:spcAft>
              <a:buNone/>
            </a:pPr>
            <a:endParaRPr sz="2000" b="1" dirty="0"/>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1" y="555527"/>
            <a:ext cx="4752528" cy="140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95936" y="567914"/>
            <a:ext cx="4752526" cy="156966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lt-LT" sz="2400" b="1" dirty="0" smtClean="0">
                <a:latin typeface="Roboto Condensed" panose="020B0604020202020204" charset="0"/>
                <a:ea typeface="Roboto Condensed" panose="020B0604020202020204" charset="0"/>
              </a:rPr>
              <a:t> Klausimynas pateiktas</a:t>
            </a:r>
          </a:p>
          <a:p>
            <a:pPr algn="ctr"/>
            <a:r>
              <a:rPr lang="lt-LT" sz="2400" b="1" dirty="0" smtClean="0">
                <a:latin typeface="Roboto Condensed" panose="020B0604020202020204" charset="0"/>
                <a:ea typeface="Roboto Condensed" panose="020B0604020202020204" charset="0"/>
              </a:rPr>
              <a:t> 51 pedagogui ir specialistui </a:t>
            </a:r>
            <a:endParaRPr lang="lt-LT" sz="2400" b="1" dirty="0">
              <a:latin typeface="Roboto Condensed" panose="020B0604020202020204" charset="0"/>
              <a:ea typeface="Roboto Condensed" panose="020B0604020202020204" charset="0"/>
            </a:endParaRPr>
          </a:p>
          <a:p>
            <a:pPr algn="ctr"/>
            <a:r>
              <a:rPr lang="lt-LT" sz="2400" b="1" dirty="0">
                <a:latin typeface="Roboto Condensed" panose="020B0604020202020204" charset="0"/>
                <a:ea typeface="Roboto Condensed" panose="020B0604020202020204" charset="0"/>
              </a:rPr>
              <a:t>Gauta 49 </a:t>
            </a:r>
            <a:r>
              <a:rPr lang="lt-LT" sz="2400" b="1" dirty="0" smtClean="0">
                <a:latin typeface="Roboto Condensed" panose="020B0604020202020204" charset="0"/>
                <a:ea typeface="Roboto Condensed" panose="020B0604020202020204" charset="0"/>
              </a:rPr>
              <a:t>atsakymai </a:t>
            </a:r>
          </a:p>
          <a:p>
            <a:pPr algn="ctr"/>
            <a:r>
              <a:rPr lang="lt-LT" sz="2400" b="1" dirty="0" smtClean="0">
                <a:latin typeface="Roboto Condensed" panose="020B0604020202020204" charset="0"/>
                <a:ea typeface="Roboto Condensed" panose="020B0604020202020204" charset="0"/>
              </a:rPr>
              <a:t>(</a:t>
            </a:r>
            <a:r>
              <a:rPr lang="lt-LT" sz="2400" b="1" dirty="0" err="1">
                <a:latin typeface="Roboto Condensed" panose="020B0604020202020204" charset="0"/>
                <a:ea typeface="Roboto Condensed" panose="020B0604020202020204" charset="0"/>
              </a:rPr>
              <a:t>atsakomumo</a:t>
            </a:r>
            <a:r>
              <a:rPr lang="lt-LT" sz="2400" b="1" dirty="0">
                <a:latin typeface="Roboto Condensed" panose="020B0604020202020204" charset="0"/>
                <a:ea typeface="Roboto Condensed" panose="020B0604020202020204" charset="0"/>
              </a:rPr>
              <a:t> rodiklis - </a:t>
            </a:r>
            <a:r>
              <a:rPr lang="lt-LT" sz="2400" b="1" dirty="0" smtClean="0">
                <a:latin typeface="Roboto Condensed" panose="020B0604020202020204" charset="0"/>
                <a:ea typeface="Roboto Condensed" panose="020B0604020202020204" charset="0"/>
              </a:rPr>
              <a:t>96</a:t>
            </a:r>
            <a:r>
              <a:rPr lang="lt-LT" sz="2400" b="1" dirty="0" smtClean="0">
                <a:latin typeface="Roboto Condensed" panose="020B0604020202020204" charset="0"/>
                <a:ea typeface="Roboto Condensed" panose="020B0604020202020204" charset="0"/>
                <a:sym typeface="Symbol"/>
              </a:rPr>
              <a:t></a:t>
            </a:r>
            <a:r>
              <a:rPr lang="lt-LT" sz="2400" b="1" dirty="0" smtClean="0">
                <a:latin typeface="Roboto Condensed" panose="020B0604020202020204" charset="0"/>
                <a:ea typeface="Roboto Condensed" panose="020B0604020202020204" charset="0"/>
              </a:rPr>
              <a:t>)</a:t>
            </a:r>
            <a:endParaRPr lang="lt-LT" sz="2400" b="1" dirty="0">
              <a:latin typeface="Roboto Condensed" panose="020B0604020202020204" charset="0"/>
              <a:ea typeface="Roboto Condensed" panose="020B0604020202020204" charset="0"/>
            </a:endParaRPr>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95486"/>
            <a:ext cx="2298753" cy="1440160"/>
          </a:xfrm>
          <a:prstGeom prst="snip2DiagRect">
            <a:avLst>
              <a:gd name="adj1" fmla="val 24948"/>
              <a:gd name="adj2" fmla="val 26033"/>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3507853"/>
            <a:ext cx="2286000" cy="1381161"/>
          </a:xfrm>
          <a:prstGeom prst="snip2DiagRect">
            <a:avLst>
              <a:gd name="adj1" fmla="val 20242"/>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195736" y="195486"/>
            <a:ext cx="6840760" cy="864096"/>
          </a:xfrm>
        </p:spPr>
        <p:txBody>
          <a:bodyPr/>
          <a:lstStyle/>
          <a:p>
            <a:r>
              <a:rPr lang="lt-LT" dirty="0">
                <a:solidFill>
                  <a:schemeClr val="accent5"/>
                </a:solidFill>
              </a:rPr>
              <a:t>3.1. Fizinė </a:t>
            </a:r>
            <a:r>
              <a:rPr lang="lt-LT" dirty="0" smtClean="0">
                <a:solidFill>
                  <a:schemeClr val="accent5"/>
                </a:solidFill>
              </a:rPr>
              <a:t>aplinka</a:t>
            </a:r>
            <a:br>
              <a:rPr lang="lt-LT" dirty="0" smtClean="0">
                <a:solidFill>
                  <a:schemeClr val="accent5"/>
                </a:solidFill>
              </a:rPr>
            </a:br>
            <a:r>
              <a:rPr lang="lt-LT" dirty="0" smtClean="0">
                <a:solidFill>
                  <a:schemeClr val="accent3"/>
                </a:solidFill>
              </a:rPr>
              <a:t>3.1.2</a:t>
            </a:r>
            <a:r>
              <a:rPr lang="lt-LT" dirty="0">
                <a:solidFill>
                  <a:schemeClr val="accent3"/>
                </a:solidFill>
              </a:rPr>
              <a:t>. </a:t>
            </a:r>
            <a:r>
              <a:rPr lang="lt-LT" dirty="0" err="1">
                <a:solidFill>
                  <a:schemeClr val="accent3"/>
                </a:solidFill>
              </a:rPr>
              <a:t>Ugdymo(si</a:t>
            </a:r>
            <a:r>
              <a:rPr lang="lt-LT" dirty="0">
                <a:solidFill>
                  <a:schemeClr val="accent3"/>
                </a:solidFill>
              </a:rPr>
              <a:t>) aplinka suskirstyta į logiškai apibrėžtas mažesnes erdves (pagal ugdomas kompetencijas, veiklos centrus, kampelius ar kt.) su tam tikrai veiklai tinkamomis</a:t>
            </a:r>
            <a:br>
              <a:rPr lang="lt-LT" dirty="0">
                <a:solidFill>
                  <a:schemeClr val="accent3"/>
                </a:solidFill>
              </a:rPr>
            </a:br>
            <a:r>
              <a:rPr lang="lt-LT" dirty="0">
                <a:solidFill>
                  <a:schemeClr val="accent3"/>
                </a:solidFill>
              </a:rPr>
              <a:t>priemonėmis, skatinančiomis tyrinėti, žaisti ir ugdytis.</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dirty="0"/>
          </a:p>
        </p:txBody>
      </p:sp>
      <p:sp>
        <p:nvSpPr>
          <p:cNvPr id="5" name="Struktūrinė schema: nuoseklios kreipties atmintis 4"/>
          <p:cNvSpPr/>
          <p:nvPr/>
        </p:nvSpPr>
        <p:spPr>
          <a:xfrm>
            <a:off x="251520" y="54088"/>
            <a:ext cx="1800200" cy="1224136"/>
          </a:xfrm>
          <a:prstGeom prst="flowChartMagneticTape">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latin typeface="Roboto Condensed" panose="020B0604020202020204" charset="0"/>
                <a:ea typeface="Roboto Condensed" panose="020B0604020202020204" charset="0"/>
              </a:rPr>
              <a:t>3. UGDYMO(SI) APLINKA</a:t>
            </a:r>
            <a:endParaRPr lang="lt-LT" b="1" dirty="0">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4282606557"/>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79266"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568051474"/>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123728" y="195486"/>
            <a:ext cx="5564408" cy="864096"/>
          </a:xfrm>
        </p:spPr>
        <p:txBody>
          <a:bodyPr/>
          <a:lstStyle/>
          <a:p>
            <a:r>
              <a:rPr lang="lt-LT" dirty="0">
                <a:solidFill>
                  <a:schemeClr val="accent5"/>
                </a:solidFill>
              </a:rPr>
              <a:t>3.1. Fizinė </a:t>
            </a:r>
            <a:r>
              <a:rPr lang="lt-LT" dirty="0" smtClean="0">
                <a:solidFill>
                  <a:schemeClr val="accent5"/>
                </a:solidFill>
              </a:rPr>
              <a:t>aplinka</a:t>
            </a:r>
            <a:br>
              <a:rPr lang="lt-LT" dirty="0" smtClean="0">
                <a:solidFill>
                  <a:schemeClr val="accent5"/>
                </a:solidFill>
              </a:rPr>
            </a:br>
            <a:r>
              <a:rPr lang="lt-LT" dirty="0">
                <a:solidFill>
                  <a:schemeClr val="accent4"/>
                </a:solidFill>
              </a:rPr>
              <a:t>3.1.3. Aplinkoje įrengtos erdvės atsipalaidavimui ir ramybei, kur vaikai gali pabūti vieni ir pailsėti.</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dirty="0"/>
          </a:p>
        </p:txBody>
      </p:sp>
      <p:sp>
        <p:nvSpPr>
          <p:cNvPr id="5" name="Struktūrinė schema: nuoseklios kreipties atmintis 4"/>
          <p:cNvSpPr/>
          <p:nvPr/>
        </p:nvSpPr>
        <p:spPr>
          <a:xfrm>
            <a:off x="251520" y="54088"/>
            <a:ext cx="1800200" cy="1224136"/>
          </a:xfrm>
          <a:prstGeom prst="flowChartMagneticTape">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latin typeface="Roboto Condensed" panose="020B0604020202020204" charset="0"/>
                <a:ea typeface="Roboto Condensed" panose="020B0604020202020204" charset="0"/>
              </a:rPr>
              <a:t>3. UGDYMO(SI) APLINKA</a:t>
            </a:r>
            <a:endParaRPr lang="lt-LT" b="1" dirty="0">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1523723011"/>
              </p:ext>
            </p:extLst>
          </p:nvPr>
        </p:nvGraphicFramePr>
        <p:xfrm>
          <a:off x="539552" y="1203598"/>
          <a:ext cx="741682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82159" y="3003798"/>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18670037"/>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195736" y="54088"/>
            <a:ext cx="6624736" cy="717462"/>
          </a:xfrm>
        </p:spPr>
        <p:txBody>
          <a:bodyPr/>
          <a:lstStyle/>
          <a:p>
            <a:r>
              <a:rPr lang="lt-LT" dirty="0" smtClean="0"/>
              <a:t/>
            </a:r>
            <a:br>
              <a:rPr lang="lt-LT" dirty="0" smtClean="0"/>
            </a:br>
            <a:r>
              <a:rPr lang="lt-LT" dirty="0" smtClean="0"/>
              <a:t/>
            </a:r>
            <a:br>
              <a:rPr lang="lt-LT" dirty="0" smtClean="0"/>
            </a:br>
            <a:r>
              <a:rPr lang="lt-LT" sz="1800" dirty="0">
                <a:solidFill>
                  <a:schemeClr val="accent5"/>
                </a:solidFill>
              </a:rPr>
              <a:t>3.1. Fizinė aplinka</a:t>
            </a:r>
            <a:br>
              <a:rPr lang="lt-LT" sz="1800" dirty="0">
                <a:solidFill>
                  <a:schemeClr val="accent5"/>
                </a:solidFill>
              </a:rPr>
            </a:br>
            <a:r>
              <a:rPr lang="lt-LT" sz="1800" dirty="0" smtClean="0">
                <a:solidFill>
                  <a:schemeClr val="accent4"/>
                </a:solidFill>
              </a:rPr>
              <a:t>3.1.4</a:t>
            </a:r>
            <a:r>
              <a:rPr lang="lt-LT" sz="1800" dirty="0">
                <a:solidFill>
                  <a:schemeClr val="accent4"/>
                </a:solidFill>
              </a:rPr>
              <a:t>. Užtikrinama, kad kiekvieną dieną teisės aktais nustatytą laiką, vaikai praleistų gryname ore; mokyklos lauko erdvės</a:t>
            </a:r>
            <a:br>
              <a:rPr lang="lt-LT" sz="1800" dirty="0">
                <a:solidFill>
                  <a:schemeClr val="accent4"/>
                </a:solidFill>
              </a:rPr>
            </a:br>
            <a:r>
              <a:rPr lang="lt-LT" sz="1800" dirty="0">
                <a:solidFill>
                  <a:schemeClr val="accent4">
                    <a:lumMod val="75000"/>
                  </a:schemeClr>
                </a:solidFill>
              </a:rPr>
              <a:t>panaudojamos visapusiškam vaikų </a:t>
            </a:r>
            <a:r>
              <a:rPr lang="lt-LT" sz="1800" dirty="0">
                <a:solidFill>
                  <a:schemeClr val="accent4"/>
                </a:solidFill>
              </a:rPr>
              <a:t>ugdymuisi</a:t>
            </a:r>
            <a:r>
              <a:rPr lang="lt-LT" sz="1800" dirty="0" smtClean="0">
                <a:solidFill>
                  <a:schemeClr val="accent4"/>
                </a:solidFill>
              </a:rPr>
              <a:t>.</a:t>
            </a:r>
            <a:endParaRPr lang="lt-LT" sz="1800"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dirty="0"/>
          </a:p>
        </p:txBody>
      </p:sp>
      <p:sp>
        <p:nvSpPr>
          <p:cNvPr id="5" name="Struktūrinė schema: nuoseklios kreipties atmintis 4"/>
          <p:cNvSpPr/>
          <p:nvPr/>
        </p:nvSpPr>
        <p:spPr>
          <a:xfrm>
            <a:off x="251520" y="54088"/>
            <a:ext cx="1800200" cy="1224136"/>
          </a:xfrm>
          <a:prstGeom prst="flowChartMagneticTape">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latin typeface="Roboto Condensed" panose="020B0604020202020204" charset="0"/>
                <a:ea typeface="Roboto Condensed" panose="020B0604020202020204" charset="0"/>
              </a:rPr>
              <a:t>3. UGDYMO(SI) APLINKA</a:t>
            </a:r>
            <a:endParaRPr lang="lt-LT" b="1" dirty="0">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60800502"/>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72200" y="3003798"/>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570244070"/>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123728" y="392575"/>
            <a:ext cx="6552728" cy="667007"/>
          </a:xfrm>
        </p:spPr>
        <p:txBody>
          <a:bodyPr/>
          <a:lstStyle/>
          <a:p>
            <a:r>
              <a:rPr lang="lt-LT" dirty="0">
                <a:solidFill>
                  <a:schemeClr val="accent5"/>
                </a:solidFill>
              </a:rPr>
              <a:t>3.2. </a:t>
            </a:r>
            <a:r>
              <a:rPr lang="lt-LT" dirty="0" smtClean="0">
                <a:solidFill>
                  <a:schemeClr val="accent5"/>
                </a:solidFill>
              </a:rPr>
              <a:t>Socialinė-emocinė aplinka</a:t>
            </a:r>
            <a:br>
              <a:rPr lang="lt-LT" dirty="0" smtClean="0">
                <a:solidFill>
                  <a:schemeClr val="accent5"/>
                </a:solidFill>
              </a:rPr>
            </a:br>
            <a:r>
              <a:rPr lang="lt-LT" dirty="0">
                <a:solidFill>
                  <a:schemeClr val="accent4"/>
                </a:solidFill>
              </a:rPr>
              <a:t>3.2.1. Mokytojas kuria su kiekvienu vaiku prieraišų individualų santykį.</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dirty="0"/>
          </a:p>
        </p:txBody>
      </p:sp>
      <p:sp>
        <p:nvSpPr>
          <p:cNvPr id="5" name="Struktūrinė schema: nuoseklios kreipties atmintis 4"/>
          <p:cNvSpPr/>
          <p:nvPr/>
        </p:nvSpPr>
        <p:spPr>
          <a:xfrm>
            <a:off x="251520" y="54088"/>
            <a:ext cx="1800200" cy="1224136"/>
          </a:xfrm>
          <a:prstGeom prst="flowChartMagneticTape">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latin typeface="Roboto Condensed" panose="020B0604020202020204" charset="0"/>
                <a:ea typeface="Roboto Condensed" panose="020B0604020202020204" charset="0"/>
              </a:rPr>
              <a:t>3. UGDYMO(SI) APLINKA</a:t>
            </a:r>
            <a:endParaRPr lang="lt-LT" b="1" dirty="0">
              <a:latin typeface="Roboto Condensed" panose="020B0604020202020204" charset="0"/>
              <a:ea typeface="Roboto Condensed" panose="020B0604020202020204" charset="0"/>
            </a:endParaRPr>
          </a:p>
        </p:txBody>
      </p:sp>
      <p:graphicFrame>
        <p:nvGraphicFramePr>
          <p:cNvPr id="7" name="Diagrama 6"/>
          <p:cNvGraphicFramePr/>
          <p:nvPr>
            <p:extLst>
              <p:ext uri="{D42A27DB-BD31-4B8C-83A1-F6EECF244321}">
                <p14:modId xmlns:p14="http://schemas.microsoft.com/office/powerpoint/2010/main" val="2779397089"/>
              </p:ext>
            </p:extLst>
          </p:nvPr>
        </p:nvGraphicFramePr>
        <p:xfrm>
          <a:off x="539552" y="1203598"/>
          <a:ext cx="741682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truktūrinė schema: nuoseklios kreipties atmintis 7"/>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9" name="Struktūrinė schema: nuoseklios kreipties atmintis 8"/>
          <p:cNvSpPr/>
          <p:nvPr/>
        </p:nvSpPr>
        <p:spPr>
          <a:xfrm rot="10800000" flipV="1">
            <a:off x="6447441"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916635455"/>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051720" y="195486"/>
            <a:ext cx="6768752" cy="864096"/>
          </a:xfrm>
        </p:spPr>
        <p:txBody>
          <a:bodyPr/>
          <a:lstStyle/>
          <a:p>
            <a:r>
              <a:rPr lang="lt-LT" dirty="0">
                <a:solidFill>
                  <a:schemeClr val="accent5"/>
                </a:solidFill>
              </a:rPr>
              <a:t>3.2. Socialinė-emocinė aplinka </a:t>
            </a:r>
            <a:r>
              <a:rPr lang="lt-LT" dirty="0" smtClean="0">
                <a:solidFill>
                  <a:schemeClr val="accent5"/>
                </a:solidFill>
              </a:rPr>
              <a:t/>
            </a:r>
            <a:br>
              <a:rPr lang="lt-LT" dirty="0" smtClean="0">
                <a:solidFill>
                  <a:schemeClr val="accent5"/>
                </a:solidFill>
              </a:rPr>
            </a:br>
            <a:r>
              <a:rPr lang="lt-LT" dirty="0" smtClean="0">
                <a:solidFill>
                  <a:schemeClr val="accent4"/>
                </a:solidFill>
              </a:rPr>
              <a:t>3.2.2</a:t>
            </a:r>
            <a:r>
              <a:rPr lang="lt-LT" dirty="0">
                <a:solidFill>
                  <a:schemeClr val="accent4"/>
                </a:solidFill>
              </a:rPr>
              <a:t>. Aplinka yra turtinga įvairių socialinių sąveikų situacijomis (su kitais grupės vaikais, su tėvais, su kitais bendruomenės </a:t>
            </a:r>
            <a:r>
              <a:rPr lang="lt-LT" dirty="0" smtClean="0">
                <a:solidFill>
                  <a:schemeClr val="accent4"/>
                </a:solidFill>
              </a:rPr>
              <a:t/>
            </a:r>
            <a:br>
              <a:rPr lang="lt-LT" dirty="0" smtClean="0">
                <a:solidFill>
                  <a:schemeClr val="accent4"/>
                </a:solidFill>
              </a:rPr>
            </a:br>
            <a:r>
              <a:rPr lang="lt-LT" dirty="0">
                <a:solidFill>
                  <a:schemeClr val="accent4"/>
                </a:solidFill>
              </a:rPr>
              <a:t> </a:t>
            </a:r>
            <a:r>
              <a:rPr lang="lt-LT" dirty="0" smtClean="0">
                <a:solidFill>
                  <a:schemeClr val="accent4"/>
                </a:solidFill>
              </a:rPr>
              <a:t>                                                                                        nariais</a:t>
            </a:r>
            <a:r>
              <a:rPr lang="lt-LT" dirty="0">
                <a:solidFill>
                  <a:schemeClr val="accent4"/>
                </a:solidFill>
              </a:rPr>
              <a:t>).</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dirty="0"/>
          </a:p>
        </p:txBody>
      </p:sp>
      <p:sp>
        <p:nvSpPr>
          <p:cNvPr id="5" name="Struktūrinė schema: nuoseklios kreipties atmintis 4"/>
          <p:cNvSpPr/>
          <p:nvPr/>
        </p:nvSpPr>
        <p:spPr>
          <a:xfrm>
            <a:off x="251520" y="54088"/>
            <a:ext cx="1800200" cy="1224136"/>
          </a:xfrm>
          <a:prstGeom prst="flowChartMagneticTape">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latin typeface="Roboto Condensed" panose="020B0604020202020204" charset="0"/>
                <a:ea typeface="Roboto Condensed" panose="020B0604020202020204" charset="0"/>
              </a:rPr>
              <a:t>3. UGDYMO(SI) APLINKA</a:t>
            </a:r>
            <a:endParaRPr lang="lt-LT" b="1" dirty="0">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637745867"/>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599841"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581887062"/>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123727" y="195487"/>
            <a:ext cx="6408713" cy="864096"/>
          </a:xfrm>
        </p:spPr>
        <p:txBody>
          <a:bodyPr/>
          <a:lstStyle/>
          <a:p>
            <a:r>
              <a:rPr lang="lt-LT" dirty="0">
                <a:solidFill>
                  <a:schemeClr val="accent5"/>
                </a:solidFill>
              </a:rPr>
              <a:t>3.3. Pažintinė </a:t>
            </a:r>
            <a:r>
              <a:rPr lang="lt-LT" dirty="0" smtClean="0">
                <a:solidFill>
                  <a:schemeClr val="accent5"/>
                </a:solidFill>
              </a:rPr>
              <a:t>aplinka</a:t>
            </a:r>
            <a:br>
              <a:rPr lang="lt-LT" dirty="0" smtClean="0">
                <a:solidFill>
                  <a:schemeClr val="accent5"/>
                </a:solidFill>
              </a:rPr>
            </a:br>
            <a:r>
              <a:rPr lang="lt-LT" dirty="0">
                <a:solidFill>
                  <a:schemeClr val="accent4"/>
                </a:solidFill>
              </a:rPr>
              <a:t>3.3.1. Vaikai mokosi saugoti aplinką ir turi praktinių galimybių prisidėti prie aplinkos puoselėjimo </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dirty="0"/>
          </a:p>
        </p:txBody>
      </p:sp>
      <p:sp>
        <p:nvSpPr>
          <p:cNvPr id="5" name="Struktūrinė schema: nuoseklios kreipties atmintis 4"/>
          <p:cNvSpPr/>
          <p:nvPr/>
        </p:nvSpPr>
        <p:spPr>
          <a:xfrm>
            <a:off x="251520" y="54088"/>
            <a:ext cx="1800200" cy="1224136"/>
          </a:xfrm>
          <a:prstGeom prst="flowChartMagneticTape">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latin typeface="Roboto Condensed" panose="020B0604020202020204" charset="0"/>
                <a:ea typeface="Roboto Condensed" panose="020B0604020202020204" charset="0"/>
              </a:rPr>
              <a:t>3. UGDYMO(SI) APLINKA</a:t>
            </a:r>
            <a:endParaRPr lang="lt-LT" b="1" dirty="0">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799098671"/>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7441"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300901416"/>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07704" y="195486"/>
            <a:ext cx="5492400" cy="792088"/>
          </a:xfrm>
        </p:spPr>
        <p:txBody>
          <a:bodyPr/>
          <a:lstStyle/>
          <a:p>
            <a:r>
              <a:rPr lang="lt-LT" dirty="0">
                <a:solidFill>
                  <a:schemeClr val="accent5"/>
                </a:solidFill>
              </a:rPr>
              <a:t>3.3. Pažintinė </a:t>
            </a:r>
            <a:r>
              <a:rPr lang="lt-LT" dirty="0" smtClean="0">
                <a:solidFill>
                  <a:schemeClr val="accent5"/>
                </a:solidFill>
              </a:rPr>
              <a:t>aplinka</a:t>
            </a:r>
            <a:br>
              <a:rPr lang="lt-LT" dirty="0" smtClean="0">
                <a:solidFill>
                  <a:schemeClr val="accent5"/>
                </a:solidFill>
              </a:rPr>
            </a:br>
            <a:r>
              <a:rPr lang="lt-LT" dirty="0">
                <a:solidFill>
                  <a:schemeClr val="accent4"/>
                </a:solidFill>
              </a:rPr>
              <a:t>3.3.2. Vaikai dalyvauja planuojant, kuriant ir prižiūrint grupės aplinką </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dirty="0"/>
          </a:p>
        </p:txBody>
      </p:sp>
      <p:sp>
        <p:nvSpPr>
          <p:cNvPr id="5" name="Struktūrinė schema: nuoseklios kreipties atmintis 4"/>
          <p:cNvSpPr/>
          <p:nvPr/>
        </p:nvSpPr>
        <p:spPr>
          <a:xfrm>
            <a:off x="64832" y="51470"/>
            <a:ext cx="1800200" cy="1224136"/>
          </a:xfrm>
          <a:prstGeom prst="flowChartMagneticTape">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latin typeface="Roboto Condensed" panose="020B0604020202020204" charset="0"/>
                <a:ea typeface="Roboto Condensed" panose="020B0604020202020204" charset="0"/>
              </a:rPr>
              <a:t>3. UGDYMO(SI) APLINKA</a:t>
            </a:r>
            <a:endParaRPr lang="lt-LT" b="1" dirty="0">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122112418"/>
              </p:ext>
            </p:extLst>
          </p:nvPr>
        </p:nvGraphicFramePr>
        <p:xfrm>
          <a:off x="539552" y="1203598"/>
          <a:ext cx="741682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7441"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454229600"/>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123478"/>
            <a:ext cx="6840760" cy="864096"/>
          </a:xfrm>
        </p:spPr>
        <p:txBody>
          <a:bodyPr/>
          <a:lstStyle/>
          <a:p>
            <a:r>
              <a:rPr lang="lt-LT" dirty="0">
                <a:solidFill>
                  <a:schemeClr val="accent5"/>
                </a:solidFill>
              </a:rPr>
              <a:t>3.3. Pažintinė aplinka </a:t>
            </a:r>
            <a:r>
              <a:rPr lang="lt-LT" dirty="0" smtClean="0">
                <a:solidFill>
                  <a:schemeClr val="accent5"/>
                </a:solidFill>
              </a:rPr>
              <a:t/>
            </a:r>
            <a:br>
              <a:rPr lang="lt-LT" dirty="0" smtClean="0">
                <a:solidFill>
                  <a:schemeClr val="accent5"/>
                </a:solidFill>
              </a:rPr>
            </a:br>
            <a:r>
              <a:rPr lang="lt-LT" dirty="0" smtClean="0">
                <a:solidFill>
                  <a:schemeClr val="accent4"/>
                </a:solidFill>
              </a:rPr>
              <a:t>3.3.3</a:t>
            </a:r>
            <a:r>
              <a:rPr lang="lt-LT" dirty="0">
                <a:solidFill>
                  <a:schemeClr val="accent4"/>
                </a:solidFill>
              </a:rPr>
              <a:t>. Vaikai naudoja jų amžiui tinkamas skirtingos paskirties priemones, informacines ir komunikacines technologijas.</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dirty="0"/>
          </a:p>
        </p:txBody>
      </p:sp>
      <p:sp>
        <p:nvSpPr>
          <p:cNvPr id="6" name="Struktūrinė schema: nuoseklios kreipties atmintis 5"/>
          <p:cNvSpPr/>
          <p:nvPr/>
        </p:nvSpPr>
        <p:spPr>
          <a:xfrm>
            <a:off x="86930" y="51470"/>
            <a:ext cx="1800200" cy="1224136"/>
          </a:xfrm>
          <a:prstGeom prst="flowChartMagneticTape">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latin typeface="Roboto Condensed" panose="020B0604020202020204" charset="0"/>
                <a:ea typeface="Roboto Condensed" panose="020B0604020202020204" charset="0"/>
              </a:rPr>
              <a:t>3. UGDYMO(SI) APLINKA</a:t>
            </a:r>
            <a:endParaRPr lang="lt-LT" b="1" dirty="0">
              <a:latin typeface="Roboto Condensed" panose="020B0604020202020204" charset="0"/>
              <a:ea typeface="Roboto Condensed" panose="020B0604020202020204" charset="0"/>
            </a:endParaRPr>
          </a:p>
        </p:txBody>
      </p:sp>
      <p:graphicFrame>
        <p:nvGraphicFramePr>
          <p:cNvPr id="7" name="Diagrama 6"/>
          <p:cNvGraphicFramePr/>
          <p:nvPr>
            <p:extLst>
              <p:ext uri="{D42A27DB-BD31-4B8C-83A1-F6EECF244321}">
                <p14:modId xmlns:p14="http://schemas.microsoft.com/office/powerpoint/2010/main" val="1998779667"/>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truktūrinė schema: nuoseklios kreipties atmintis 7"/>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9" name="Struktūrinė schema: nuoseklios kreipties atmintis 8"/>
          <p:cNvSpPr/>
          <p:nvPr/>
        </p:nvSpPr>
        <p:spPr>
          <a:xfrm rot="10800000" flipV="1">
            <a:off x="6424535" y="3003798"/>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561697449"/>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87130" y="51470"/>
            <a:ext cx="7005350" cy="1008112"/>
          </a:xfrm>
        </p:spPr>
        <p:txBody>
          <a:bodyPr/>
          <a:lstStyle/>
          <a:p>
            <a:r>
              <a:rPr lang="lt-LT" dirty="0" smtClean="0"/>
              <a:t/>
            </a:r>
            <a:br>
              <a:rPr lang="lt-LT" dirty="0" smtClean="0"/>
            </a:br>
            <a:r>
              <a:rPr lang="lt-LT" dirty="0">
                <a:solidFill>
                  <a:schemeClr val="accent5"/>
                </a:solidFill>
              </a:rPr>
              <a:t>3.3. Pažintinė </a:t>
            </a:r>
            <a:r>
              <a:rPr lang="lt-LT" dirty="0" smtClean="0">
                <a:solidFill>
                  <a:schemeClr val="accent5"/>
                </a:solidFill>
              </a:rPr>
              <a:t>aplinka</a:t>
            </a:r>
            <a:br>
              <a:rPr lang="lt-LT" dirty="0" smtClean="0">
                <a:solidFill>
                  <a:schemeClr val="accent5"/>
                </a:solidFill>
              </a:rPr>
            </a:br>
            <a:r>
              <a:rPr lang="lt-LT" sz="1800" dirty="0" smtClean="0">
                <a:solidFill>
                  <a:schemeClr val="accent3"/>
                </a:solidFill>
              </a:rPr>
              <a:t>3.3.4</a:t>
            </a:r>
            <a:r>
              <a:rPr lang="lt-LT" sz="1800" dirty="0">
                <a:solidFill>
                  <a:schemeClr val="accent3"/>
                </a:solidFill>
              </a:rPr>
              <a:t>. Siekdamas praturtinti vaikų ugdymąsi ir skatindamas jų socializaciją, mokytojas naudoja už mokyklos sienų </a:t>
            </a:r>
            <a:r>
              <a:rPr lang="lt-LT" sz="1800" dirty="0" smtClean="0">
                <a:solidFill>
                  <a:schemeClr val="accent3"/>
                </a:solidFill>
              </a:rPr>
              <a:t>esančius bendruomenės </a:t>
            </a:r>
            <a:r>
              <a:rPr lang="lt-LT" sz="1800" dirty="0">
                <a:solidFill>
                  <a:schemeClr val="accent3"/>
                </a:solidFill>
              </a:rPr>
              <a:t>išteklius ir į grupę kviečiasi bendruomenės narius.</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dirty="0"/>
          </a:p>
        </p:txBody>
      </p:sp>
      <p:sp>
        <p:nvSpPr>
          <p:cNvPr id="5" name="Struktūrinė schema: nuoseklios kreipties atmintis 4"/>
          <p:cNvSpPr/>
          <p:nvPr/>
        </p:nvSpPr>
        <p:spPr>
          <a:xfrm>
            <a:off x="86930" y="51470"/>
            <a:ext cx="1800200" cy="1224136"/>
          </a:xfrm>
          <a:prstGeom prst="flowChartMagneticTape">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latin typeface="Roboto Condensed" panose="020B0604020202020204" charset="0"/>
                <a:ea typeface="Roboto Condensed" panose="020B0604020202020204" charset="0"/>
              </a:rPr>
              <a:t>3. UGDYMO(SI) APLINKA</a:t>
            </a:r>
            <a:endParaRPr lang="lt-LT" b="1" dirty="0">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4060182489"/>
              </p:ext>
            </p:extLst>
          </p:nvPr>
        </p:nvGraphicFramePr>
        <p:xfrm>
          <a:off x="539552" y="1203598"/>
          <a:ext cx="741682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7441"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297506301"/>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123478"/>
            <a:ext cx="5492400" cy="936104"/>
          </a:xfrm>
        </p:spPr>
        <p:txBody>
          <a:bodyPr/>
          <a:lstStyle/>
          <a:p>
            <a:r>
              <a:rPr lang="lt-LT" dirty="0">
                <a:solidFill>
                  <a:schemeClr val="accent5"/>
                </a:solidFill>
              </a:rPr>
              <a:t>3.3. Pažintinė </a:t>
            </a:r>
            <a:r>
              <a:rPr lang="lt-LT" dirty="0" smtClean="0">
                <a:solidFill>
                  <a:schemeClr val="accent5"/>
                </a:solidFill>
              </a:rPr>
              <a:t>aplinka</a:t>
            </a:r>
            <a:r>
              <a:rPr lang="lt-LT" dirty="0" smtClean="0"/>
              <a:t/>
            </a:r>
            <a:br>
              <a:rPr lang="lt-LT" dirty="0" smtClean="0"/>
            </a:br>
            <a:r>
              <a:rPr lang="lt-LT" dirty="0">
                <a:solidFill>
                  <a:schemeClr val="accent4"/>
                </a:solidFill>
              </a:rPr>
              <a:t>3.3.5. </a:t>
            </a:r>
            <a:r>
              <a:rPr lang="lt-LT" dirty="0" err="1">
                <a:solidFill>
                  <a:schemeClr val="accent4"/>
                </a:solidFill>
              </a:rPr>
              <a:t>Ugdymo(si</a:t>
            </a:r>
            <a:r>
              <a:rPr lang="lt-LT" dirty="0">
                <a:solidFill>
                  <a:schemeClr val="accent4"/>
                </a:solidFill>
              </a:rPr>
              <a:t>) aplinka skatina vaikus nevengti tam tikros jų amžiui tinkamos </a:t>
            </a:r>
            <a:r>
              <a:rPr lang="lt-LT" dirty="0" err="1">
                <a:solidFill>
                  <a:schemeClr val="accent4"/>
                </a:solidFill>
              </a:rPr>
              <a:t>ugdymo(si</a:t>
            </a:r>
            <a:r>
              <a:rPr lang="lt-LT" dirty="0">
                <a:solidFill>
                  <a:schemeClr val="accent4"/>
                </a:solidFill>
              </a:rPr>
              <a:t>) rizikos.</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dirty="0"/>
          </a:p>
        </p:txBody>
      </p:sp>
      <p:sp>
        <p:nvSpPr>
          <p:cNvPr id="5" name="Struktūrinė schema: nuoseklios kreipties atmintis 4"/>
          <p:cNvSpPr/>
          <p:nvPr/>
        </p:nvSpPr>
        <p:spPr>
          <a:xfrm>
            <a:off x="86930" y="51470"/>
            <a:ext cx="1800200" cy="1224136"/>
          </a:xfrm>
          <a:prstGeom prst="flowChartMagneticTape">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latin typeface="Roboto Condensed" panose="020B0604020202020204" charset="0"/>
                <a:ea typeface="Roboto Condensed" panose="020B0604020202020204" charset="0"/>
              </a:rPr>
              <a:t>3. UGDYMO(SI) APLINKA</a:t>
            </a:r>
            <a:endParaRPr lang="lt-LT" b="1" dirty="0">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614729550"/>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32944"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701296814"/>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pSp>
        <p:nvGrpSpPr>
          <p:cNvPr id="55" name="Google Shape;425;p27"/>
          <p:cNvGrpSpPr/>
          <p:nvPr/>
        </p:nvGrpSpPr>
        <p:grpSpPr>
          <a:xfrm rot="10800000">
            <a:off x="200810" y="2773053"/>
            <a:ext cx="2694428" cy="864880"/>
            <a:chOff x="185742" y="1697030"/>
            <a:chExt cx="5165698" cy="1658130"/>
          </a:xfrm>
        </p:grpSpPr>
        <p:sp>
          <p:nvSpPr>
            <p:cNvPr id="56" name="Google Shape;426;p27"/>
            <p:cNvSpPr/>
            <p:nvPr/>
          </p:nvSpPr>
          <p:spPr>
            <a:xfrm rot="10800000" flipH="1">
              <a:off x="1426312" y="1697030"/>
              <a:ext cx="2693400" cy="1243800"/>
            </a:xfrm>
            <a:prstGeom prst="rect">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rgbClr val="263248"/>
                </a:solidFill>
                <a:latin typeface="Roboto Condensed"/>
                <a:ea typeface="Roboto Condensed"/>
                <a:cs typeface="Roboto Condensed"/>
                <a:sym typeface="Roboto Condensed"/>
              </a:endParaRPr>
            </a:p>
          </p:txBody>
        </p:sp>
        <p:sp>
          <p:nvSpPr>
            <p:cNvPr id="57" name="Google Shape;427;p27"/>
            <p:cNvSpPr/>
            <p:nvPr/>
          </p:nvSpPr>
          <p:spPr>
            <a:xfrm rot="10800000" flipH="1">
              <a:off x="4107640" y="1697043"/>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58" name="Google Shape;428;p27"/>
            <p:cNvSpPr/>
            <p:nvPr/>
          </p:nvSpPr>
          <p:spPr>
            <a:xfrm flipH="1">
              <a:off x="185742" y="1697043"/>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59" name="Google Shape;429;p27"/>
            <p:cNvSpPr/>
            <p:nvPr/>
          </p:nvSpPr>
          <p:spPr>
            <a:xfrm rot="10800000">
              <a:off x="185748" y="2940860"/>
              <a:ext cx="1243800" cy="414300"/>
            </a:xfrm>
            <a:prstGeom prst="triangle">
              <a:avLst>
                <a:gd name="adj" fmla="val 0"/>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sp>
        <p:nvSpPr>
          <p:cNvPr id="418" name="Google Shape;418;p27"/>
          <p:cNvSpPr txBox="1">
            <a:spLocks noGrp="1"/>
          </p:cNvSpPr>
          <p:nvPr>
            <p:ph type="title"/>
          </p:nvPr>
        </p:nvSpPr>
        <p:spPr>
          <a:xfrm>
            <a:off x="814274" y="392575"/>
            <a:ext cx="5512629" cy="766200"/>
          </a:xfrm>
          <a:prstGeom prst="rect">
            <a:avLst/>
          </a:prstGeom>
        </p:spPr>
        <p:txBody>
          <a:bodyPr spcFirstLastPara="1" wrap="square" lIns="91425" tIns="91425" rIns="91425" bIns="91425" anchor="ctr" anchorCtr="0">
            <a:noAutofit/>
          </a:bodyPr>
          <a:lstStyle/>
          <a:p>
            <a:pPr lvl="0" algn="ctr"/>
            <a:r>
              <a:rPr lang="lt-LT" sz="2800" dirty="0"/>
              <a:t>Mokyklos veiklos </a:t>
            </a:r>
            <a:r>
              <a:rPr lang="lt-LT" sz="2800" dirty="0" smtClean="0"/>
              <a:t>kokybės vertinimo sritys:</a:t>
            </a:r>
            <a:endParaRPr sz="2800" dirty="0"/>
          </a:p>
        </p:txBody>
      </p:sp>
      <p:sp>
        <p:nvSpPr>
          <p:cNvPr id="419" name="Google Shape;419;p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420" name="Google Shape;420;p27"/>
          <p:cNvGrpSpPr/>
          <p:nvPr/>
        </p:nvGrpSpPr>
        <p:grpSpPr>
          <a:xfrm rot="10800000">
            <a:off x="512623" y="1539680"/>
            <a:ext cx="2694428" cy="864880"/>
            <a:chOff x="185742" y="1697030"/>
            <a:chExt cx="5165698" cy="1658130"/>
          </a:xfrm>
        </p:grpSpPr>
        <p:sp>
          <p:nvSpPr>
            <p:cNvPr id="421" name="Google Shape;421;p27"/>
            <p:cNvSpPr/>
            <p:nvPr/>
          </p:nvSpPr>
          <p:spPr>
            <a:xfrm rot="10800000" flipH="1">
              <a:off x="1426312" y="1697030"/>
              <a:ext cx="26934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rgbClr val="263248"/>
                </a:solidFill>
                <a:latin typeface="Roboto Condensed"/>
                <a:ea typeface="Roboto Condensed"/>
                <a:cs typeface="Roboto Condensed"/>
                <a:sym typeface="Roboto Condensed"/>
              </a:endParaRPr>
            </a:p>
          </p:txBody>
        </p:sp>
        <p:sp>
          <p:nvSpPr>
            <p:cNvPr id="422" name="Google Shape;422;p27"/>
            <p:cNvSpPr/>
            <p:nvPr/>
          </p:nvSpPr>
          <p:spPr>
            <a:xfrm rot="10800000" flipH="1">
              <a:off x="410764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3" name="Google Shape;423;p27"/>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4" name="Google Shape;424;p27"/>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425" name="Google Shape;425;p27"/>
          <p:cNvGrpSpPr/>
          <p:nvPr/>
        </p:nvGrpSpPr>
        <p:grpSpPr>
          <a:xfrm rot="10800000">
            <a:off x="2481461" y="1755779"/>
            <a:ext cx="2694428" cy="864880"/>
            <a:chOff x="185742" y="1697030"/>
            <a:chExt cx="5165698" cy="1658130"/>
          </a:xfrm>
        </p:grpSpPr>
        <p:sp>
          <p:nvSpPr>
            <p:cNvPr id="426" name="Google Shape;426;p27"/>
            <p:cNvSpPr/>
            <p:nvPr/>
          </p:nvSpPr>
          <p:spPr>
            <a:xfrm rot="10800000" flipH="1">
              <a:off x="1426312" y="1697030"/>
              <a:ext cx="2693400" cy="1243800"/>
            </a:xfrm>
            <a:prstGeom prst="rect">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rgbClr val="263248"/>
                </a:solidFill>
                <a:latin typeface="Roboto Condensed"/>
                <a:ea typeface="Roboto Condensed"/>
                <a:cs typeface="Roboto Condensed"/>
                <a:sym typeface="Roboto Condensed"/>
              </a:endParaRPr>
            </a:p>
          </p:txBody>
        </p:sp>
        <p:sp>
          <p:nvSpPr>
            <p:cNvPr id="427" name="Google Shape;427;p27"/>
            <p:cNvSpPr/>
            <p:nvPr/>
          </p:nvSpPr>
          <p:spPr>
            <a:xfrm rot="10800000" flipH="1">
              <a:off x="4107640" y="1697043"/>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8" name="Google Shape;428;p27"/>
            <p:cNvSpPr/>
            <p:nvPr/>
          </p:nvSpPr>
          <p:spPr>
            <a:xfrm flipH="1">
              <a:off x="185742" y="1697043"/>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429" name="Google Shape;429;p27"/>
            <p:cNvSpPr/>
            <p:nvPr/>
          </p:nvSpPr>
          <p:spPr>
            <a:xfrm rot="10800000">
              <a:off x="185748" y="2940860"/>
              <a:ext cx="1243800" cy="414300"/>
            </a:xfrm>
            <a:prstGeom prst="triangle">
              <a:avLst>
                <a:gd name="adj" fmla="val 0"/>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430" name="Google Shape;430;p27"/>
          <p:cNvGrpSpPr/>
          <p:nvPr/>
        </p:nvGrpSpPr>
        <p:grpSpPr>
          <a:xfrm rot="10800000">
            <a:off x="5076056" y="1323354"/>
            <a:ext cx="2694428" cy="864880"/>
            <a:chOff x="185742" y="1697030"/>
            <a:chExt cx="5165698" cy="1658130"/>
          </a:xfrm>
        </p:grpSpPr>
        <p:sp>
          <p:nvSpPr>
            <p:cNvPr id="431" name="Google Shape;431;p27"/>
            <p:cNvSpPr/>
            <p:nvPr/>
          </p:nvSpPr>
          <p:spPr>
            <a:xfrm rot="10800000" flipH="1">
              <a:off x="1426312" y="1697030"/>
              <a:ext cx="2693400" cy="1243800"/>
            </a:xfrm>
            <a:prstGeom prst="rect">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rgbClr val="FFFFFF"/>
                </a:solidFill>
                <a:latin typeface="Roboto Condensed"/>
                <a:ea typeface="Roboto Condensed"/>
                <a:cs typeface="Roboto Condensed"/>
                <a:sym typeface="Roboto Condensed"/>
              </a:endParaRPr>
            </a:p>
          </p:txBody>
        </p:sp>
        <p:sp>
          <p:nvSpPr>
            <p:cNvPr id="432" name="Google Shape;432;p27"/>
            <p:cNvSpPr/>
            <p:nvPr/>
          </p:nvSpPr>
          <p:spPr>
            <a:xfrm rot="10800000" flipH="1">
              <a:off x="4107640" y="1697043"/>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433" name="Google Shape;433;p27"/>
            <p:cNvSpPr/>
            <p:nvPr/>
          </p:nvSpPr>
          <p:spPr>
            <a:xfrm flipH="1">
              <a:off x="185742" y="1697043"/>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434" name="Google Shape;434;p27"/>
            <p:cNvSpPr/>
            <p:nvPr/>
          </p:nvSpPr>
          <p:spPr>
            <a:xfrm rot="10800000">
              <a:off x="185748" y="2940860"/>
              <a:ext cx="1243800" cy="414300"/>
            </a:xfrm>
            <a:prstGeom prst="triangle">
              <a:avLst>
                <a:gd name="adj" fmla="val 0"/>
              </a:avLst>
            </a:prstGeom>
            <a:solidFill>
              <a:srgbClr val="2632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grpSp>
      <p:grpSp>
        <p:nvGrpSpPr>
          <p:cNvPr id="22" name="Google Shape;420;p27"/>
          <p:cNvGrpSpPr/>
          <p:nvPr/>
        </p:nvGrpSpPr>
        <p:grpSpPr>
          <a:xfrm rot="10800000">
            <a:off x="2987824" y="2930815"/>
            <a:ext cx="2694428" cy="864880"/>
            <a:chOff x="185742" y="1697030"/>
            <a:chExt cx="5165698" cy="1658130"/>
          </a:xfrm>
        </p:grpSpPr>
        <p:sp>
          <p:nvSpPr>
            <p:cNvPr id="23" name="Google Shape;421;p27"/>
            <p:cNvSpPr/>
            <p:nvPr/>
          </p:nvSpPr>
          <p:spPr>
            <a:xfrm rot="10800000" flipH="1">
              <a:off x="1426312" y="1697030"/>
              <a:ext cx="2693400" cy="1243800"/>
            </a:xfrm>
            <a:prstGeom prst="rect">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rgbClr val="263248"/>
                </a:solidFill>
                <a:latin typeface="Roboto Condensed"/>
                <a:ea typeface="Roboto Condensed"/>
                <a:cs typeface="Roboto Condensed"/>
                <a:sym typeface="Roboto Condensed"/>
              </a:endParaRPr>
            </a:p>
          </p:txBody>
        </p:sp>
        <p:sp>
          <p:nvSpPr>
            <p:cNvPr id="24" name="Google Shape;422;p27"/>
            <p:cNvSpPr/>
            <p:nvPr/>
          </p:nvSpPr>
          <p:spPr>
            <a:xfrm rot="10800000" flipH="1">
              <a:off x="4107640"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25" name="Google Shape;423;p27"/>
            <p:cNvSpPr/>
            <p:nvPr/>
          </p:nvSpPr>
          <p:spPr>
            <a:xfrm flipH="1">
              <a:off x="185742" y="1697043"/>
              <a:ext cx="1243800" cy="1243800"/>
            </a:xfrm>
            <a:prstGeom prst="rtTriangle">
              <a:avLst/>
            </a:prstGeom>
            <a:solidFill>
              <a:srgbClr val="C7D3E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26" name="Google Shape;424;p27"/>
            <p:cNvSpPr/>
            <p:nvPr/>
          </p:nvSpPr>
          <p:spPr>
            <a:xfrm rot="10800000">
              <a:off x="185748" y="2940860"/>
              <a:ext cx="1243800" cy="414300"/>
            </a:xfrm>
            <a:prstGeom prst="triangle">
              <a:avLst>
                <a:gd name="adj" fmla="val 0"/>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27" name="Google Shape;425;p27"/>
          <p:cNvGrpSpPr/>
          <p:nvPr/>
        </p:nvGrpSpPr>
        <p:grpSpPr>
          <a:xfrm rot="10800000">
            <a:off x="5724822" y="2174250"/>
            <a:ext cx="2694428" cy="864880"/>
            <a:chOff x="185742" y="1697030"/>
            <a:chExt cx="5165698" cy="1658130"/>
          </a:xfrm>
        </p:grpSpPr>
        <p:sp>
          <p:nvSpPr>
            <p:cNvPr id="28" name="Google Shape;426;p27"/>
            <p:cNvSpPr/>
            <p:nvPr/>
          </p:nvSpPr>
          <p:spPr>
            <a:xfrm rot="10800000" flipH="1">
              <a:off x="1426312" y="1697030"/>
              <a:ext cx="2693400" cy="1243800"/>
            </a:xfrm>
            <a:prstGeom prst="rect">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rgbClr val="263248"/>
                </a:solidFill>
                <a:latin typeface="Roboto Condensed"/>
                <a:ea typeface="Roboto Condensed"/>
                <a:cs typeface="Roboto Condensed"/>
                <a:sym typeface="Roboto Condensed"/>
              </a:endParaRPr>
            </a:p>
          </p:txBody>
        </p:sp>
        <p:sp>
          <p:nvSpPr>
            <p:cNvPr id="29" name="Google Shape;427;p27"/>
            <p:cNvSpPr/>
            <p:nvPr/>
          </p:nvSpPr>
          <p:spPr>
            <a:xfrm rot="10800000" flipH="1">
              <a:off x="4107640" y="1697043"/>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30" name="Google Shape;428;p27"/>
            <p:cNvSpPr/>
            <p:nvPr/>
          </p:nvSpPr>
          <p:spPr>
            <a:xfrm flipH="1">
              <a:off x="185742" y="1697043"/>
              <a:ext cx="1243800" cy="1243800"/>
            </a:xfrm>
            <a:prstGeom prst="rtTriangle">
              <a:avLst/>
            </a:prstGeom>
            <a:solidFill>
              <a:srgbClr val="92A8C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sp>
          <p:nvSpPr>
            <p:cNvPr id="31" name="Google Shape;429;p27"/>
            <p:cNvSpPr/>
            <p:nvPr/>
          </p:nvSpPr>
          <p:spPr>
            <a:xfrm rot="10800000">
              <a:off x="185748" y="2940860"/>
              <a:ext cx="1243800" cy="414300"/>
            </a:xfrm>
            <a:prstGeom prst="triangle">
              <a:avLst>
                <a:gd name="adj" fmla="val 0"/>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263248"/>
                </a:solidFill>
                <a:latin typeface="Roboto Condensed"/>
                <a:ea typeface="Roboto Condensed"/>
                <a:cs typeface="Roboto Condensed"/>
                <a:sym typeface="Roboto Condensed"/>
              </a:endParaRPr>
            </a:p>
          </p:txBody>
        </p:sp>
      </p:grpSp>
      <p:grpSp>
        <p:nvGrpSpPr>
          <p:cNvPr id="33" name="Google Shape;430;p27"/>
          <p:cNvGrpSpPr/>
          <p:nvPr/>
        </p:nvGrpSpPr>
        <p:grpSpPr>
          <a:xfrm rot="10800000">
            <a:off x="6049205" y="3454814"/>
            <a:ext cx="2694428" cy="864880"/>
            <a:chOff x="185742" y="1697030"/>
            <a:chExt cx="5165698" cy="1658130"/>
          </a:xfrm>
        </p:grpSpPr>
        <p:sp>
          <p:nvSpPr>
            <p:cNvPr id="34" name="Google Shape;431;p27"/>
            <p:cNvSpPr/>
            <p:nvPr/>
          </p:nvSpPr>
          <p:spPr>
            <a:xfrm rot="10800000" flipH="1">
              <a:off x="1426312" y="1697030"/>
              <a:ext cx="2693400" cy="1243800"/>
            </a:xfrm>
            <a:prstGeom prst="rect">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rgbClr val="FFFFFF"/>
                </a:solidFill>
                <a:latin typeface="Roboto Condensed"/>
                <a:ea typeface="Roboto Condensed"/>
                <a:cs typeface="Roboto Condensed"/>
                <a:sym typeface="Roboto Condensed"/>
              </a:endParaRPr>
            </a:p>
          </p:txBody>
        </p:sp>
        <p:sp>
          <p:nvSpPr>
            <p:cNvPr id="35" name="Google Shape;432;p27"/>
            <p:cNvSpPr/>
            <p:nvPr/>
          </p:nvSpPr>
          <p:spPr>
            <a:xfrm rot="10800000" flipH="1">
              <a:off x="4107640" y="1697043"/>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36" name="Google Shape;433;p27"/>
            <p:cNvSpPr/>
            <p:nvPr/>
          </p:nvSpPr>
          <p:spPr>
            <a:xfrm flipH="1">
              <a:off x="185742" y="1697043"/>
              <a:ext cx="1243800" cy="1243800"/>
            </a:xfrm>
            <a:prstGeom prst="rtTriangle">
              <a:avLst/>
            </a:prstGeom>
            <a:solidFill>
              <a:srgbClr val="3F537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sp>
          <p:nvSpPr>
            <p:cNvPr id="37" name="Google Shape;434;p27"/>
            <p:cNvSpPr/>
            <p:nvPr/>
          </p:nvSpPr>
          <p:spPr>
            <a:xfrm rot="10800000">
              <a:off x="185748" y="2940860"/>
              <a:ext cx="1243800" cy="414300"/>
            </a:xfrm>
            <a:prstGeom prst="triangle">
              <a:avLst>
                <a:gd name="adj" fmla="val 0"/>
              </a:avLst>
            </a:prstGeom>
            <a:solidFill>
              <a:srgbClr val="2632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rgbClr val="FFFFFF"/>
                </a:solidFill>
                <a:latin typeface="Roboto Condensed"/>
                <a:ea typeface="Roboto Condensed"/>
                <a:cs typeface="Roboto Condensed"/>
                <a:sym typeface="Roboto Condensed"/>
              </a:endParaRPr>
            </a:p>
          </p:txBody>
        </p:sp>
      </p:grpSp>
      <p:sp>
        <p:nvSpPr>
          <p:cNvPr id="2" name="Stačiakampis 1"/>
          <p:cNvSpPr/>
          <p:nvPr/>
        </p:nvSpPr>
        <p:spPr>
          <a:xfrm>
            <a:off x="1083725" y="1926282"/>
            <a:ext cx="1616067" cy="30777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lt-LT" b="1" dirty="0">
                <a:latin typeface="Roboto Condensed" panose="020B0604020202020204" charset="0"/>
                <a:ea typeface="Roboto Condensed" panose="020B0604020202020204" charset="0"/>
              </a:rPr>
              <a:t>1. Vaiko gerovė</a:t>
            </a:r>
          </a:p>
        </p:txBody>
      </p:sp>
      <p:sp>
        <p:nvSpPr>
          <p:cNvPr id="3" name="Stačiakampis 2"/>
          <p:cNvSpPr/>
          <p:nvPr/>
        </p:nvSpPr>
        <p:spPr>
          <a:xfrm>
            <a:off x="3257221" y="2142387"/>
            <a:ext cx="1159292" cy="307777"/>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lt-LT" b="1" dirty="0">
                <a:latin typeface="Roboto Condensed" panose="020B0604020202020204" charset="0"/>
                <a:ea typeface="Roboto Condensed" panose="020B0604020202020204" charset="0"/>
              </a:rPr>
              <a:t>2. Ugdymasis</a:t>
            </a:r>
          </a:p>
        </p:txBody>
      </p:sp>
      <p:sp>
        <p:nvSpPr>
          <p:cNvPr id="4" name="Stačiakampis 3"/>
          <p:cNvSpPr/>
          <p:nvPr/>
        </p:nvSpPr>
        <p:spPr>
          <a:xfrm>
            <a:off x="5463008" y="1709939"/>
            <a:ext cx="1803699" cy="307777"/>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lt-LT" b="1" dirty="0">
                <a:latin typeface="Roboto Condensed" panose="020B0604020202020204" charset="0"/>
                <a:ea typeface="Roboto Condensed" panose="020B0604020202020204" charset="0"/>
              </a:rPr>
              <a:t>3. </a:t>
            </a:r>
            <a:r>
              <a:rPr lang="lt-LT" b="1" dirty="0" smtClean="0">
                <a:latin typeface="Roboto Condensed" panose="020B0604020202020204" charset="0"/>
                <a:ea typeface="Roboto Condensed" panose="020B0604020202020204" charset="0"/>
              </a:rPr>
              <a:t>Ugdymo (</a:t>
            </a:r>
            <a:r>
              <a:rPr lang="lt-LT" b="1" dirty="0">
                <a:latin typeface="Roboto Condensed" panose="020B0604020202020204" charset="0"/>
                <a:ea typeface="Roboto Condensed" panose="020B0604020202020204" charset="0"/>
              </a:rPr>
              <a:t>si) aplinka</a:t>
            </a:r>
          </a:p>
        </p:txBody>
      </p:sp>
      <p:sp>
        <p:nvSpPr>
          <p:cNvPr id="5" name="Stačiakampis 4"/>
          <p:cNvSpPr/>
          <p:nvPr/>
        </p:nvSpPr>
        <p:spPr>
          <a:xfrm>
            <a:off x="663006" y="3147037"/>
            <a:ext cx="1770036" cy="307777"/>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lt-LT" b="1" dirty="0">
                <a:latin typeface="Roboto Condensed" panose="020B0604020202020204" charset="0"/>
                <a:ea typeface="Roboto Condensed" panose="020B0604020202020204" charset="0"/>
              </a:rPr>
              <a:t>4. Ugdymo strategijos</a:t>
            </a:r>
          </a:p>
        </p:txBody>
      </p:sp>
      <p:sp>
        <p:nvSpPr>
          <p:cNvPr id="6" name="Stačiakampis 5"/>
          <p:cNvSpPr/>
          <p:nvPr/>
        </p:nvSpPr>
        <p:spPr>
          <a:xfrm>
            <a:off x="2820910" y="3330991"/>
            <a:ext cx="3528392" cy="30777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pt-BR" b="1" dirty="0">
                <a:latin typeface="Roboto Condensed" panose="020B0604020202020204" charset="0"/>
                <a:ea typeface="Roboto Condensed" panose="020B0604020202020204" charset="0"/>
              </a:rPr>
              <a:t>5. </a:t>
            </a:r>
            <a:r>
              <a:rPr lang="pt-BR" b="1" dirty="0" smtClean="0">
                <a:latin typeface="Roboto Condensed" panose="020B0604020202020204" charset="0"/>
                <a:ea typeface="Roboto Condensed" panose="020B0604020202020204" charset="0"/>
              </a:rPr>
              <a:t>Pasiekimų</a:t>
            </a:r>
            <a:r>
              <a:rPr lang="lt-LT" b="1" dirty="0" smtClean="0">
                <a:latin typeface="Roboto Condensed" panose="020B0604020202020204" charset="0"/>
                <a:ea typeface="Roboto Condensed" panose="020B0604020202020204" charset="0"/>
              </a:rPr>
              <a:t> </a:t>
            </a:r>
            <a:r>
              <a:rPr lang="pt-BR" b="1" dirty="0" smtClean="0">
                <a:latin typeface="Roboto Condensed" panose="020B0604020202020204" charset="0"/>
                <a:ea typeface="Roboto Condensed" panose="020B0604020202020204" charset="0"/>
              </a:rPr>
              <a:t>vertinimas </a:t>
            </a:r>
            <a:r>
              <a:rPr lang="pt-BR" b="1" dirty="0">
                <a:latin typeface="Roboto Condensed" panose="020B0604020202020204" charset="0"/>
                <a:ea typeface="Roboto Condensed" panose="020B0604020202020204" charset="0"/>
              </a:rPr>
              <a:t>ir ugdymo planavimas</a:t>
            </a:r>
          </a:p>
        </p:txBody>
      </p:sp>
      <p:sp>
        <p:nvSpPr>
          <p:cNvPr id="7" name="Stačiakampis 6"/>
          <p:cNvSpPr/>
          <p:nvPr/>
        </p:nvSpPr>
        <p:spPr>
          <a:xfrm>
            <a:off x="5670293" y="2560852"/>
            <a:ext cx="3132589" cy="307777"/>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es-ES" b="1" dirty="0">
                <a:latin typeface="Roboto Condensed" panose="020B0604020202020204" charset="0"/>
                <a:ea typeface="Roboto Condensed" panose="020B0604020202020204" charset="0"/>
              </a:rPr>
              <a:t>6. Bendradarbiavimas su vaikų šeimomis</a:t>
            </a:r>
            <a:endParaRPr lang="lt-LT" b="1" dirty="0">
              <a:latin typeface="Roboto Condensed" panose="020B0604020202020204" charset="0"/>
              <a:ea typeface="Roboto Condensed" panose="020B0604020202020204" charset="0"/>
            </a:endParaRPr>
          </a:p>
        </p:txBody>
      </p:sp>
      <p:sp>
        <p:nvSpPr>
          <p:cNvPr id="8" name="Stačiakampis 7"/>
          <p:cNvSpPr/>
          <p:nvPr/>
        </p:nvSpPr>
        <p:spPr>
          <a:xfrm>
            <a:off x="5900045" y="3841422"/>
            <a:ext cx="3243955" cy="30777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lt-LT" b="1" dirty="0">
                <a:latin typeface="Roboto Condensed" panose="020B0604020202020204" charset="0"/>
                <a:ea typeface="Roboto Condensed" panose="020B0604020202020204" charset="0"/>
              </a:rPr>
              <a:t>7. </a:t>
            </a:r>
            <a:r>
              <a:rPr lang="lt-LT" b="1" dirty="0" smtClean="0">
                <a:latin typeface="Roboto Condensed" panose="020B0604020202020204" charset="0"/>
                <a:ea typeface="Roboto Condensed" panose="020B0604020202020204" charset="0"/>
              </a:rPr>
              <a:t>Besimokančios organizacijos </a:t>
            </a:r>
            <a:r>
              <a:rPr lang="lt-LT" b="1" dirty="0">
                <a:latin typeface="Roboto Condensed" panose="020B0604020202020204" charset="0"/>
                <a:ea typeface="Roboto Condensed" panose="020B0604020202020204" charset="0"/>
              </a:rPr>
              <a:t>kultūra</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85" y="483518"/>
            <a:ext cx="3714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1979712" y="195486"/>
            <a:ext cx="6768752" cy="784800"/>
          </a:xfrm>
        </p:spPr>
        <p:txBody>
          <a:bodyPr/>
          <a:lstStyle/>
          <a:p>
            <a:r>
              <a:rPr lang="lt-LT" b="1" dirty="0"/>
              <a:t>4.1. Ugdymo strategijos, padedančios vaiko asmenybinei </a:t>
            </a:r>
            <a:r>
              <a:rPr lang="lt-LT" b="1" dirty="0" smtClean="0"/>
              <a:t>raidai.</a:t>
            </a:r>
          </a:p>
          <a:p>
            <a:pPr marL="88900" indent="-12700"/>
            <a:r>
              <a:rPr lang="lt-LT" b="1" dirty="0">
                <a:solidFill>
                  <a:schemeClr val="accent4">
                    <a:lumMod val="75000"/>
                  </a:schemeClr>
                </a:solidFill>
              </a:rPr>
              <a:t>4.1.1. Grupėje mokytojo taikomos kasdienės vaikams įprastos veiklos padeda ugdytis vaikų savireguliaciją ir </a:t>
            </a:r>
            <a:r>
              <a:rPr lang="lt-LT" b="1" dirty="0" smtClean="0">
                <a:solidFill>
                  <a:schemeClr val="accent4">
                    <a:lumMod val="75000"/>
                  </a:schemeClr>
                </a:solidFill>
              </a:rPr>
              <a:t>savarankiškumą.</a:t>
            </a:r>
            <a:endParaRPr lang="lt-LT" b="1" dirty="0">
              <a:solidFill>
                <a:schemeClr val="accent4">
                  <a:lumMod val="75000"/>
                </a:schemeClr>
              </a:solidFill>
            </a:endParaRPr>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dirty="0"/>
          </a:p>
        </p:txBody>
      </p:sp>
      <p:graphicFrame>
        <p:nvGraphicFramePr>
          <p:cNvPr id="6" name="Diagrama 5"/>
          <p:cNvGraphicFramePr/>
          <p:nvPr>
            <p:extLst>
              <p:ext uri="{D42A27DB-BD31-4B8C-83A1-F6EECF244321}">
                <p14:modId xmlns:p14="http://schemas.microsoft.com/office/powerpoint/2010/main" val="2159874561"/>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78903"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105150465"/>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352446"/>
            <a:ext cx="6984776" cy="491112"/>
          </a:xfrm>
        </p:spPr>
        <p:txBody>
          <a:bodyPr/>
          <a:lstStyle/>
          <a:p>
            <a:r>
              <a:rPr lang="lt-LT" dirty="0">
                <a:solidFill>
                  <a:schemeClr val="accent5"/>
                </a:solidFill>
              </a:rPr>
              <a:t>4.1. Ugdymo strategijos, padedančios vaiko asmenybinei </a:t>
            </a:r>
            <a:r>
              <a:rPr lang="lt-LT" dirty="0" smtClean="0">
                <a:solidFill>
                  <a:schemeClr val="accent5"/>
                </a:solidFill>
              </a:rPr>
              <a:t>raidai.</a:t>
            </a:r>
            <a:br>
              <a:rPr lang="lt-LT" dirty="0" smtClean="0">
                <a:solidFill>
                  <a:schemeClr val="accent5"/>
                </a:solidFill>
              </a:rPr>
            </a:br>
            <a:r>
              <a:rPr lang="lt-LT" sz="1800" dirty="0">
                <a:solidFill>
                  <a:schemeClr val="accent4"/>
                </a:solidFill>
              </a:rPr>
              <a:t>4.1.2. Mokytojas vadovaujasi dialogiško bendravimo principu, grupėje palaikydamas ir inicijuodamas nuolatinius dialogus tarp vaikų bei tarp vaikų ir suaugusiųjų.</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dirty="0"/>
          </a:p>
        </p:txBody>
      </p:sp>
      <p:sp>
        <p:nvSpPr>
          <p:cNvPr id="5" name="Struktūrinė schema: nuoseklios kreipties atmintis 4"/>
          <p:cNvSpPr/>
          <p:nvPr/>
        </p:nvSpPr>
        <p:spPr>
          <a:xfrm>
            <a:off x="107504" y="123478"/>
            <a:ext cx="1800200" cy="1224136"/>
          </a:xfrm>
          <a:prstGeom prst="flowChartMagneticTap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solidFill>
                  <a:schemeClr val="accent5"/>
                </a:solidFill>
                <a:latin typeface="Roboto Condensed" panose="020B0604020202020204" charset="0"/>
                <a:ea typeface="Roboto Condensed" panose="020B0604020202020204" charset="0"/>
              </a:rPr>
              <a:t>4. UGDYMO STRATEGIJOS</a:t>
            </a:r>
            <a:endParaRPr lang="lt-LT"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971908030"/>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7441"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7441"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725761378"/>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352446"/>
            <a:ext cx="7056784" cy="766200"/>
          </a:xfrm>
        </p:spPr>
        <p:txBody>
          <a:bodyPr/>
          <a:lstStyle/>
          <a:p>
            <a:r>
              <a:rPr lang="lt-LT" dirty="0">
                <a:solidFill>
                  <a:schemeClr val="accent5"/>
                </a:solidFill>
              </a:rPr>
              <a:t>4.1. Ugdymo strategijos, padedančios vaiko asmenybinei raidai.</a:t>
            </a:r>
            <a:br>
              <a:rPr lang="lt-LT" dirty="0">
                <a:solidFill>
                  <a:schemeClr val="accent5"/>
                </a:solidFill>
              </a:rPr>
            </a:br>
            <a:r>
              <a:rPr lang="lt-LT" sz="1800" dirty="0">
                <a:solidFill>
                  <a:schemeClr val="accent4"/>
                </a:solidFill>
              </a:rPr>
              <a:t>4.1.3. Vaikai turi galimybių rinktis ir priimti sprendimus, susijusius su </a:t>
            </a:r>
            <a:r>
              <a:rPr lang="lt-LT" sz="1800" dirty="0" err="1">
                <a:solidFill>
                  <a:schemeClr val="accent4"/>
                </a:solidFill>
              </a:rPr>
              <a:t>ugdymo(si</a:t>
            </a:r>
            <a:r>
              <a:rPr lang="lt-LT" sz="1800" dirty="0">
                <a:solidFill>
                  <a:schemeClr val="accent4"/>
                </a:solidFill>
              </a:rPr>
              <a:t>) procesu bei kitomis situacijomis, mokytojas sudaro sąlygas </a:t>
            </a:r>
            <a:r>
              <a:rPr lang="lt-LT" sz="1800" dirty="0">
                <a:solidFill>
                  <a:schemeClr val="accent4">
                    <a:lumMod val="75000"/>
                  </a:schemeClr>
                </a:solidFill>
              </a:rPr>
              <a:t>vaikams patirti savo </a:t>
            </a:r>
            <a:r>
              <a:rPr lang="lt-LT" sz="1800" dirty="0" smtClean="0">
                <a:solidFill>
                  <a:schemeClr val="accent4">
                    <a:lumMod val="75000"/>
                  </a:schemeClr>
                </a:solidFill>
              </a:rPr>
              <a:t>priimtų sprendimų </a:t>
            </a:r>
            <a:r>
              <a:rPr lang="lt-LT" sz="1800" dirty="0" smtClean="0">
                <a:solidFill>
                  <a:schemeClr val="accent4"/>
                </a:solidFill>
              </a:rPr>
              <a:t>pasekmes.</a:t>
            </a:r>
            <a:endParaRPr lang="lt-LT" sz="1800"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dirty="0"/>
          </a:p>
        </p:txBody>
      </p:sp>
      <p:sp>
        <p:nvSpPr>
          <p:cNvPr id="5" name="Struktūrinė schema: nuoseklios kreipties atmintis 4"/>
          <p:cNvSpPr/>
          <p:nvPr/>
        </p:nvSpPr>
        <p:spPr>
          <a:xfrm>
            <a:off x="107504" y="123478"/>
            <a:ext cx="1800200" cy="1224136"/>
          </a:xfrm>
          <a:prstGeom prst="flowChartMagneticTap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solidFill>
                  <a:schemeClr val="accent5"/>
                </a:solidFill>
                <a:latin typeface="Roboto Condensed" panose="020B0604020202020204" charset="0"/>
                <a:ea typeface="Roboto Condensed" panose="020B0604020202020204" charset="0"/>
              </a:rPr>
              <a:t>4. UGDYMO STRATEGIJOS</a:t>
            </a:r>
            <a:endParaRPr lang="lt-LT"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1388189551"/>
              </p:ext>
            </p:extLst>
          </p:nvPr>
        </p:nvGraphicFramePr>
        <p:xfrm>
          <a:off x="539552" y="1203598"/>
          <a:ext cx="741682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6330"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7441"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4124611131"/>
      </p:ext>
    </p:extLst>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dirty="0"/>
          </a:p>
        </p:txBody>
      </p:sp>
      <p:sp>
        <p:nvSpPr>
          <p:cNvPr id="5" name="Struktūrinė schema: nuoseklios kreipties atmintis 4"/>
          <p:cNvSpPr/>
          <p:nvPr/>
        </p:nvSpPr>
        <p:spPr>
          <a:xfrm>
            <a:off x="107504" y="51470"/>
            <a:ext cx="1800200" cy="1224136"/>
          </a:xfrm>
          <a:prstGeom prst="flowChartMagneticTap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solidFill>
                  <a:schemeClr val="accent5"/>
                </a:solidFill>
                <a:latin typeface="Roboto Condensed" panose="020B0604020202020204" charset="0"/>
                <a:ea typeface="Roboto Condensed" panose="020B0604020202020204" charset="0"/>
              </a:rPr>
              <a:t>4. UGDYMO STRATEGIJOS</a:t>
            </a:r>
            <a:endParaRPr lang="lt-LT" b="1" dirty="0">
              <a:solidFill>
                <a:schemeClr val="accent5"/>
              </a:solidFill>
              <a:latin typeface="Roboto Condensed" panose="020B0604020202020204" charset="0"/>
              <a:ea typeface="Roboto Condensed" panose="020B0604020202020204" charset="0"/>
            </a:endParaRPr>
          </a:p>
        </p:txBody>
      </p:sp>
      <p:sp>
        <p:nvSpPr>
          <p:cNvPr id="6" name="Antraštė 1"/>
          <p:cNvSpPr>
            <a:spLocks noGrp="1"/>
          </p:cNvSpPr>
          <p:nvPr>
            <p:ph type="title"/>
          </p:nvPr>
        </p:nvSpPr>
        <p:spPr>
          <a:xfrm>
            <a:off x="1979612" y="195487"/>
            <a:ext cx="7056883" cy="792088"/>
          </a:xfrm>
        </p:spPr>
        <p:txBody>
          <a:bodyPr/>
          <a:lstStyle/>
          <a:p>
            <a:r>
              <a:rPr lang="lt-LT" dirty="0">
                <a:solidFill>
                  <a:schemeClr val="accent5"/>
                </a:solidFill>
              </a:rPr>
              <a:t>4.1. Ugdymo strategijos, padedančios vaiko asmenybinei raidai.</a:t>
            </a:r>
            <a:br>
              <a:rPr lang="lt-LT" dirty="0">
                <a:solidFill>
                  <a:schemeClr val="accent5"/>
                </a:solidFill>
              </a:rPr>
            </a:br>
            <a:r>
              <a:rPr lang="lt-LT" sz="1800" dirty="0">
                <a:solidFill>
                  <a:schemeClr val="accent4"/>
                </a:solidFill>
              </a:rPr>
              <a:t>4.1.4. Mokytojas modeliuoja ir taiko strategijas, skatinančias prasmingą vaikų bendradarbiavimą ir tarpusavio </a:t>
            </a:r>
            <a:r>
              <a:rPr lang="lt-LT" sz="1800" dirty="0" smtClean="0">
                <a:solidFill>
                  <a:schemeClr val="accent4"/>
                </a:solidFill>
              </a:rPr>
              <a:t>paramą.</a:t>
            </a:r>
            <a:endParaRPr lang="lt-LT" sz="1800" dirty="0">
              <a:solidFill>
                <a:schemeClr val="accent4"/>
              </a:solidFill>
            </a:endParaRPr>
          </a:p>
        </p:txBody>
      </p:sp>
      <p:graphicFrame>
        <p:nvGraphicFramePr>
          <p:cNvPr id="7" name="Diagrama 6"/>
          <p:cNvGraphicFramePr/>
          <p:nvPr>
            <p:extLst>
              <p:ext uri="{D42A27DB-BD31-4B8C-83A1-F6EECF244321}">
                <p14:modId xmlns:p14="http://schemas.microsoft.com/office/powerpoint/2010/main" val="3214587078"/>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truktūrinė schema: nuoseklios kreipties atmintis 7"/>
          <p:cNvSpPr/>
          <p:nvPr/>
        </p:nvSpPr>
        <p:spPr>
          <a:xfrm rot="10800000" flipV="1">
            <a:off x="6446330"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9" name="Struktūrinė schema: nuoseklios kreipties atmintis 8"/>
          <p:cNvSpPr/>
          <p:nvPr/>
        </p:nvSpPr>
        <p:spPr>
          <a:xfrm rot="10800000" flipV="1">
            <a:off x="6478155"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835169806"/>
      </p:ext>
    </p:extLst>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267494"/>
            <a:ext cx="6912768" cy="792088"/>
          </a:xfrm>
        </p:spPr>
        <p:txBody>
          <a:bodyPr/>
          <a:lstStyle/>
          <a:p>
            <a:r>
              <a:rPr lang="lt-LT" dirty="0">
                <a:solidFill>
                  <a:schemeClr val="accent5"/>
                </a:solidFill>
              </a:rPr>
              <a:t>4.2. Ugdymo strategijos, skatinančios vaiko mokymosi </a:t>
            </a:r>
            <a:r>
              <a:rPr lang="lt-LT" dirty="0" smtClean="0">
                <a:solidFill>
                  <a:schemeClr val="accent5"/>
                </a:solidFill>
              </a:rPr>
              <a:t>procesą.</a:t>
            </a:r>
            <a:r>
              <a:rPr lang="lt-LT" dirty="0">
                <a:solidFill>
                  <a:schemeClr val="accent5"/>
                </a:solidFill>
              </a:rPr>
              <a:t/>
            </a:r>
            <a:br>
              <a:rPr lang="lt-LT" dirty="0">
                <a:solidFill>
                  <a:schemeClr val="accent5"/>
                </a:solidFill>
              </a:rPr>
            </a:br>
            <a:r>
              <a:rPr lang="lt-LT" dirty="0">
                <a:solidFill>
                  <a:schemeClr val="accent4"/>
                </a:solidFill>
              </a:rPr>
              <a:t>4.2.1. Mokytojas naudoja ugdymo strategijas, kurios </a:t>
            </a:r>
            <a:r>
              <a:rPr lang="lt-LT" dirty="0" err="1">
                <a:solidFill>
                  <a:schemeClr val="accent4"/>
                </a:solidFill>
              </a:rPr>
              <a:t>holistiškai</a:t>
            </a:r>
            <a:r>
              <a:rPr lang="lt-LT" dirty="0">
                <a:solidFill>
                  <a:schemeClr val="accent4"/>
                </a:solidFill>
              </a:rPr>
              <a:t> aprėpia visas vaikų ugdymosi sritis.</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dirty="0"/>
          </a:p>
        </p:txBody>
      </p:sp>
      <p:sp>
        <p:nvSpPr>
          <p:cNvPr id="5" name="Struktūrinė schema: nuoseklios kreipties atmintis 4"/>
          <p:cNvSpPr/>
          <p:nvPr/>
        </p:nvSpPr>
        <p:spPr>
          <a:xfrm>
            <a:off x="107504" y="51470"/>
            <a:ext cx="1800200" cy="1224136"/>
          </a:xfrm>
          <a:prstGeom prst="flowChartMagneticTap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solidFill>
                  <a:schemeClr val="accent5"/>
                </a:solidFill>
                <a:latin typeface="Roboto Condensed" panose="020B0604020202020204" charset="0"/>
                <a:ea typeface="Roboto Condensed" panose="020B0604020202020204" charset="0"/>
              </a:rPr>
              <a:t>4. UGDYMO STRATEGIJOS</a:t>
            </a:r>
            <a:endParaRPr lang="lt-LT"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473597013"/>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46330"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6330"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4134070629"/>
      </p:ext>
    </p:extLst>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009774" y="411510"/>
            <a:ext cx="6882706" cy="766200"/>
          </a:xfrm>
        </p:spPr>
        <p:txBody>
          <a:bodyPr/>
          <a:lstStyle/>
          <a:p>
            <a:r>
              <a:rPr lang="lt-LT" dirty="0">
                <a:solidFill>
                  <a:schemeClr val="accent5"/>
                </a:solidFill>
              </a:rPr>
              <a:t>4.2. Ugdymo strategijos, skatinančios vaiko mokymosi </a:t>
            </a:r>
            <a:r>
              <a:rPr lang="lt-LT" dirty="0" smtClean="0">
                <a:solidFill>
                  <a:schemeClr val="accent5"/>
                </a:solidFill>
              </a:rPr>
              <a:t>procesą.</a:t>
            </a:r>
            <a:br>
              <a:rPr lang="lt-LT" dirty="0" smtClean="0">
                <a:solidFill>
                  <a:schemeClr val="accent5"/>
                </a:solidFill>
              </a:rPr>
            </a:br>
            <a:r>
              <a:rPr lang="lt-LT" sz="1800" dirty="0">
                <a:solidFill>
                  <a:schemeClr val="accent4"/>
                </a:solidFill>
              </a:rPr>
              <a:t>4.2.2. Mokytojas siūlo veiklas, kurios skatina vaikų susidomėjimą ir kelia jiems naujų iššūkių, žadina kūrybingumą, tyrinėjimą, eksperimentavimą, </a:t>
            </a:r>
            <a:r>
              <a:rPr lang="lt-LT" sz="1800" dirty="0">
                <a:solidFill>
                  <a:schemeClr val="accent4">
                    <a:lumMod val="75000"/>
                  </a:schemeClr>
                </a:solidFill>
              </a:rPr>
              <a:t>padeda savarankiškai ieškoti atsakymų</a:t>
            </a:r>
            <a:r>
              <a:rPr lang="lt-LT" sz="1800" dirty="0">
                <a:solidFill>
                  <a:schemeClr val="accent4"/>
                </a:solidFill>
              </a:rPr>
              <a:t>, spręsti problemas.</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dirty="0"/>
          </a:p>
        </p:txBody>
      </p:sp>
      <p:sp>
        <p:nvSpPr>
          <p:cNvPr id="5" name="Struktūrinė schema: nuoseklios kreipties atmintis 4"/>
          <p:cNvSpPr/>
          <p:nvPr/>
        </p:nvSpPr>
        <p:spPr>
          <a:xfrm>
            <a:off x="7083" y="51470"/>
            <a:ext cx="1800200" cy="1224136"/>
          </a:xfrm>
          <a:prstGeom prst="flowChartMagneticTap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solidFill>
                  <a:schemeClr val="accent5"/>
                </a:solidFill>
                <a:latin typeface="Roboto Condensed" panose="020B0604020202020204" charset="0"/>
                <a:ea typeface="Roboto Condensed" panose="020B0604020202020204" charset="0"/>
              </a:rPr>
              <a:t>4. UGDYMO STRATEGIJOS</a:t>
            </a:r>
            <a:endParaRPr lang="lt-LT"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1636499184"/>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26046"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26046"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791807320"/>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dirty="0"/>
          </a:p>
        </p:txBody>
      </p:sp>
      <p:sp>
        <p:nvSpPr>
          <p:cNvPr id="5" name="Struktūrinė schema: nuoseklios kreipties atmintis 4"/>
          <p:cNvSpPr/>
          <p:nvPr/>
        </p:nvSpPr>
        <p:spPr>
          <a:xfrm>
            <a:off x="7083" y="51470"/>
            <a:ext cx="1800200" cy="1224136"/>
          </a:xfrm>
          <a:prstGeom prst="flowChartMagneticTap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solidFill>
                  <a:schemeClr val="accent5"/>
                </a:solidFill>
                <a:latin typeface="Roboto Condensed" panose="020B0604020202020204" charset="0"/>
                <a:ea typeface="Roboto Condensed" panose="020B0604020202020204" charset="0"/>
              </a:rPr>
              <a:t>4. UGDYMO STRATEGIJOS</a:t>
            </a:r>
            <a:endParaRPr lang="lt-LT" b="1" dirty="0">
              <a:solidFill>
                <a:schemeClr val="accent5"/>
              </a:solidFill>
              <a:latin typeface="Roboto Condensed" panose="020B0604020202020204" charset="0"/>
              <a:ea typeface="Roboto Condensed" panose="020B0604020202020204" charset="0"/>
            </a:endParaRPr>
          </a:p>
        </p:txBody>
      </p:sp>
      <p:sp>
        <p:nvSpPr>
          <p:cNvPr id="6" name="Antraštė 1"/>
          <p:cNvSpPr>
            <a:spLocks noGrp="1"/>
          </p:cNvSpPr>
          <p:nvPr>
            <p:ph type="title"/>
          </p:nvPr>
        </p:nvSpPr>
        <p:spPr>
          <a:xfrm>
            <a:off x="1907704" y="123478"/>
            <a:ext cx="6840289" cy="864096"/>
          </a:xfrm>
        </p:spPr>
        <p:txBody>
          <a:bodyPr/>
          <a:lstStyle/>
          <a:p>
            <a:r>
              <a:rPr lang="lt-LT" dirty="0">
                <a:solidFill>
                  <a:schemeClr val="accent5"/>
                </a:solidFill>
              </a:rPr>
              <a:t>4.2. Ugdymo strategijos, skatinančios vaiko mokymosi </a:t>
            </a:r>
            <a:r>
              <a:rPr lang="lt-LT" dirty="0" smtClean="0">
                <a:solidFill>
                  <a:schemeClr val="accent5"/>
                </a:solidFill>
              </a:rPr>
              <a:t>procesą.</a:t>
            </a:r>
            <a:br>
              <a:rPr lang="lt-LT" dirty="0" smtClean="0">
                <a:solidFill>
                  <a:schemeClr val="accent5"/>
                </a:solidFill>
              </a:rPr>
            </a:br>
            <a:r>
              <a:rPr lang="lt-LT" sz="1800" dirty="0">
                <a:solidFill>
                  <a:schemeClr val="accent4"/>
                </a:solidFill>
              </a:rPr>
              <a:t>4.2.3. Mokytojas vertina vaikų įsitraukimo į ugdymosi procesą lygį ir prireikus tinkamai pritaiko veiklas, siekdamas, kad visi vaikai aktyviai </a:t>
            </a:r>
            <a:r>
              <a:rPr lang="lt-LT" sz="1800" dirty="0">
                <a:solidFill>
                  <a:schemeClr val="accent4">
                    <a:lumMod val="75000"/>
                  </a:schemeClr>
                </a:solidFill>
              </a:rPr>
              <a:t>dalyvautų ugdymosi procese ir pasiektų </a:t>
            </a:r>
            <a:r>
              <a:rPr lang="lt-LT" sz="1800" dirty="0">
                <a:solidFill>
                  <a:schemeClr val="accent4"/>
                </a:solidFill>
              </a:rPr>
              <a:t>pažangą.</a:t>
            </a:r>
          </a:p>
        </p:txBody>
      </p:sp>
      <p:graphicFrame>
        <p:nvGraphicFramePr>
          <p:cNvPr id="7" name="Diagrama 6"/>
          <p:cNvGraphicFramePr/>
          <p:nvPr>
            <p:extLst>
              <p:ext uri="{D42A27DB-BD31-4B8C-83A1-F6EECF244321}">
                <p14:modId xmlns:p14="http://schemas.microsoft.com/office/powerpoint/2010/main" val="818446307"/>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truktūrinė schema: nuoseklios kreipties atmintis 7"/>
          <p:cNvSpPr/>
          <p:nvPr/>
        </p:nvSpPr>
        <p:spPr>
          <a:xfrm rot="10800000" flipV="1">
            <a:off x="6426046"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9" name="Struktūrinė schema: nuoseklios kreipties atmintis 8"/>
          <p:cNvSpPr/>
          <p:nvPr/>
        </p:nvSpPr>
        <p:spPr>
          <a:xfrm rot="10800000" flipV="1">
            <a:off x="6426046"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775992937"/>
      </p:ext>
    </p:extLst>
  </p:cSld>
  <p:clrMapOvr>
    <a:masterClrMapping/>
  </p:clrMapOvr>
  <p:transition spd="slow">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07704" y="339502"/>
            <a:ext cx="7056784" cy="720080"/>
          </a:xfrm>
        </p:spPr>
        <p:txBody>
          <a:bodyPr/>
          <a:lstStyle/>
          <a:p>
            <a:r>
              <a:rPr lang="lt-LT" dirty="0">
                <a:solidFill>
                  <a:schemeClr val="accent5"/>
                </a:solidFill>
              </a:rPr>
              <a:t>4.2. Ugdymo strategijos, skatinančios vaiko mokymosi procesą</a:t>
            </a:r>
            <a:r>
              <a:rPr lang="lt-LT" dirty="0" smtClean="0">
                <a:solidFill>
                  <a:schemeClr val="accent5"/>
                </a:solidFill>
              </a:rPr>
              <a:t>.</a:t>
            </a:r>
            <a:br>
              <a:rPr lang="lt-LT" dirty="0" smtClean="0">
                <a:solidFill>
                  <a:schemeClr val="accent5"/>
                </a:solidFill>
              </a:rPr>
            </a:br>
            <a:r>
              <a:rPr lang="lt-LT" sz="1800" dirty="0">
                <a:solidFill>
                  <a:schemeClr val="accent4"/>
                </a:solidFill>
              </a:rPr>
              <a:t>4.2.4. Mokytojas taip integruoja ugdymosi patirtis, kad vaikai akivaizdžiai matytų ryšius tarp išmoktų sąvokų ir jų kasdienės</a:t>
            </a:r>
            <a:br>
              <a:rPr lang="lt-LT" sz="1800" dirty="0">
                <a:solidFill>
                  <a:schemeClr val="accent4"/>
                </a:solidFill>
              </a:rPr>
            </a:br>
            <a:r>
              <a:rPr lang="lt-LT" sz="1800" dirty="0">
                <a:solidFill>
                  <a:schemeClr val="accent4"/>
                </a:solidFill>
              </a:rPr>
              <a:t>patirties ir gebėtų įgytas žinias pritaikyti realiose situacijose.</a:t>
            </a:r>
            <a:br>
              <a:rPr lang="lt-LT" sz="1800" dirty="0">
                <a:solidFill>
                  <a:schemeClr val="accent4"/>
                </a:solidFill>
              </a:rPr>
            </a:br>
            <a:endParaRPr lang="lt-LT" sz="1800"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dirty="0"/>
          </a:p>
        </p:txBody>
      </p:sp>
      <p:sp>
        <p:nvSpPr>
          <p:cNvPr id="5" name="Struktūrinė schema: nuoseklios kreipties atmintis 4"/>
          <p:cNvSpPr/>
          <p:nvPr/>
        </p:nvSpPr>
        <p:spPr>
          <a:xfrm>
            <a:off x="7083" y="51470"/>
            <a:ext cx="1800200" cy="1224136"/>
          </a:xfrm>
          <a:prstGeom prst="flowChartMagneticTap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solidFill>
                  <a:schemeClr val="accent5"/>
                </a:solidFill>
                <a:latin typeface="Roboto Condensed" panose="020B0604020202020204" charset="0"/>
                <a:ea typeface="Roboto Condensed" panose="020B0604020202020204" charset="0"/>
              </a:rPr>
              <a:t>4. UGDYMO STRATEGIJOS</a:t>
            </a:r>
            <a:endParaRPr lang="lt-LT"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1897753415"/>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26046"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26046"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83607034"/>
      </p:ext>
    </p:extLst>
  </p:cSld>
  <p:clrMapOvr>
    <a:masterClrMapping/>
  </p:clrMapOvr>
  <p:transition spd="slow">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07704" y="339501"/>
            <a:ext cx="6840759" cy="792089"/>
          </a:xfrm>
        </p:spPr>
        <p:txBody>
          <a:bodyPr/>
          <a:lstStyle/>
          <a:p>
            <a:r>
              <a:rPr lang="lt-LT" dirty="0">
                <a:solidFill>
                  <a:schemeClr val="accent5"/>
                </a:solidFill>
              </a:rPr>
              <a:t>4.3. </a:t>
            </a:r>
            <a:r>
              <a:rPr lang="lt-LT" dirty="0" smtClean="0">
                <a:solidFill>
                  <a:schemeClr val="accent5"/>
                </a:solidFill>
              </a:rPr>
              <a:t>Ugdymo strategijos, palaikančios žaidimą, kaip pagrindinę vaiko veiklą.</a:t>
            </a:r>
            <a:br>
              <a:rPr lang="lt-LT" dirty="0" smtClean="0">
                <a:solidFill>
                  <a:schemeClr val="accent5"/>
                </a:solidFill>
              </a:rPr>
            </a:br>
            <a:r>
              <a:rPr lang="lt-LT" sz="1800" dirty="0">
                <a:solidFill>
                  <a:schemeClr val="accent4"/>
                </a:solidFill>
              </a:rPr>
              <a:t>4.3.1. Mokytojas žaidimą vertina </a:t>
            </a:r>
            <a:r>
              <a:rPr lang="lt-LT" sz="1800" dirty="0" smtClean="0">
                <a:solidFill>
                  <a:schemeClr val="accent4"/>
                </a:solidFill>
              </a:rPr>
              <a:t>kaip </a:t>
            </a:r>
            <a:r>
              <a:rPr lang="lt-LT" sz="1800" dirty="0" err="1" smtClean="0">
                <a:solidFill>
                  <a:schemeClr val="accent4"/>
                </a:solidFill>
              </a:rPr>
              <a:t>ugdymo(si</a:t>
            </a:r>
            <a:r>
              <a:rPr lang="lt-LT" sz="1800" dirty="0">
                <a:solidFill>
                  <a:schemeClr val="accent4"/>
                </a:solidFill>
              </a:rPr>
              <a:t>), tyrinėjimų, atradimų, įsitraukimo ir džiaugsmo šaltinį.</a:t>
            </a:r>
            <a:br>
              <a:rPr lang="lt-LT" sz="1800" dirty="0">
                <a:solidFill>
                  <a:schemeClr val="accent4"/>
                </a:solidFill>
              </a:rPr>
            </a:br>
            <a:endParaRPr lang="lt-LT" sz="1800"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dirty="0"/>
          </a:p>
        </p:txBody>
      </p:sp>
      <p:sp>
        <p:nvSpPr>
          <p:cNvPr id="5" name="Struktūrinė schema: nuoseklios kreipties atmintis 4"/>
          <p:cNvSpPr/>
          <p:nvPr/>
        </p:nvSpPr>
        <p:spPr>
          <a:xfrm>
            <a:off x="7083" y="51470"/>
            <a:ext cx="1800200" cy="1224136"/>
          </a:xfrm>
          <a:prstGeom prst="flowChartMagneticTap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solidFill>
                  <a:schemeClr val="accent5"/>
                </a:solidFill>
                <a:latin typeface="Roboto Condensed" panose="020B0604020202020204" charset="0"/>
                <a:ea typeface="Roboto Condensed" panose="020B0604020202020204" charset="0"/>
              </a:rPr>
              <a:t>4. UGDYMO STRATEGIJOS</a:t>
            </a:r>
            <a:endParaRPr lang="lt-LT"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012404154"/>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26046"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516216"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510226843"/>
      </p:ext>
    </p:extLst>
  </p:cSld>
  <p:clrMapOvr>
    <a:masterClrMapping/>
  </p:clrMapOvr>
  <p:transition spd="slow">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35696" y="411510"/>
            <a:ext cx="7056784" cy="648072"/>
          </a:xfrm>
        </p:spPr>
        <p:txBody>
          <a:bodyPr/>
          <a:lstStyle/>
          <a:p>
            <a:r>
              <a:rPr lang="lt-LT" dirty="0">
                <a:solidFill>
                  <a:schemeClr val="accent5"/>
                </a:solidFill>
              </a:rPr>
              <a:t>4.3. Ugdymo strategijos, palaikančios žaidimą, kaip pagrindinę vaiko veiklą</a:t>
            </a:r>
            <a:r>
              <a:rPr lang="lt-LT" dirty="0" smtClean="0">
                <a:solidFill>
                  <a:schemeClr val="accent5"/>
                </a:solidFill>
              </a:rPr>
              <a:t>.</a:t>
            </a:r>
            <a:br>
              <a:rPr lang="lt-LT" dirty="0" smtClean="0">
                <a:solidFill>
                  <a:schemeClr val="accent5"/>
                </a:solidFill>
              </a:rPr>
            </a:br>
            <a:r>
              <a:rPr lang="lt-LT" dirty="0">
                <a:solidFill>
                  <a:schemeClr val="accent4"/>
                </a:solidFill>
              </a:rPr>
              <a:t>4.3.2. Mokytojas taiko strategijas, skatinančias vaikų amžiui ir raidos etapui tinkamą žaidybinę patirtį.</a:t>
            </a:r>
            <a:br>
              <a:rPr lang="lt-LT" dirty="0">
                <a:solidFill>
                  <a:schemeClr val="accent4"/>
                </a:solidFill>
              </a:rPr>
            </a:br>
            <a:endParaRPr lang="lt-LT" dirty="0">
              <a:solidFill>
                <a:schemeClr val="accent4"/>
              </a:solidFill>
            </a:endParaRPr>
          </a:p>
        </p:txBody>
      </p:sp>
      <p:sp>
        <p:nvSpPr>
          <p:cNvPr id="3" name="Teksto vietos rezervavimo ženklas 2"/>
          <p:cNvSpPr>
            <a:spLocks noGrp="1"/>
          </p:cNvSpPr>
          <p:nvPr>
            <p:ph type="body" idx="1"/>
          </p:nvPr>
        </p:nvSpPr>
        <p:spPr>
          <a:xfrm>
            <a:off x="827584" y="1330685"/>
            <a:ext cx="6132600" cy="3145500"/>
          </a:xfrm>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dirty="0"/>
          </a:p>
        </p:txBody>
      </p:sp>
      <p:sp>
        <p:nvSpPr>
          <p:cNvPr id="6" name="Struktūrinė schema: nuoseklios kreipties atmintis 5"/>
          <p:cNvSpPr/>
          <p:nvPr/>
        </p:nvSpPr>
        <p:spPr>
          <a:xfrm>
            <a:off x="0" y="123478"/>
            <a:ext cx="1800200" cy="1224136"/>
          </a:xfrm>
          <a:prstGeom prst="flowChartMagneticTap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solidFill>
                  <a:schemeClr val="accent5"/>
                </a:solidFill>
                <a:latin typeface="Roboto Condensed" panose="020B0604020202020204" charset="0"/>
                <a:ea typeface="Roboto Condensed" panose="020B0604020202020204" charset="0"/>
              </a:rPr>
              <a:t>4. UGDYMO STRATEGIJOS</a:t>
            </a:r>
            <a:endParaRPr lang="lt-LT" b="1" dirty="0">
              <a:solidFill>
                <a:schemeClr val="accent5"/>
              </a:solidFill>
              <a:latin typeface="Roboto Condensed" panose="020B0604020202020204" charset="0"/>
              <a:ea typeface="Roboto Condensed" panose="020B0604020202020204" charset="0"/>
            </a:endParaRPr>
          </a:p>
        </p:txBody>
      </p:sp>
      <p:graphicFrame>
        <p:nvGraphicFramePr>
          <p:cNvPr id="7" name="Diagrama 6"/>
          <p:cNvGraphicFramePr/>
          <p:nvPr>
            <p:extLst>
              <p:ext uri="{D42A27DB-BD31-4B8C-83A1-F6EECF244321}">
                <p14:modId xmlns:p14="http://schemas.microsoft.com/office/powerpoint/2010/main" val="1927151943"/>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truktūrinė schema: nuoseklios kreipties atmintis 7"/>
          <p:cNvSpPr/>
          <p:nvPr/>
        </p:nvSpPr>
        <p:spPr>
          <a:xfrm rot="10800000" flipV="1">
            <a:off x="6426046"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9" name="Struktūrinė schema: nuoseklios kreipties atmintis 8"/>
          <p:cNvSpPr/>
          <p:nvPr/>
        </p:nvSpPr>
        <p:spPr>
          <a:xfrm rot="10800000" flipV="1">
            <a:off x="6440139"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531998297"/>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11561" y="267494"/>
            <a:ext cx="6768751" cy="648073"/>
          </a:xfrm>
        </p:spPr>
        <p:txBody>
          <a:bodyPr/>
          <a:lstStyle/>
          <a:p>
            <a:pPr algn="ctr"/>
            <a:r>
              <a:rPr lang="lt-LT" sz="2400" dirty="0" smtClean="0">
                <a:latin typeface="Roboto Condensed" panose="020B0604020202020204" charset="0"/>
                <a:ea typeface="Roboto Condensed" panose="020B0604020202020204" charset="0"/>
              </a:rPr>
              <a:t>Mokyklos veiklos ir jos atskirų vertinimo sričių kokybės vertinimo lygiai</a:t>
            </a:r>
            <a:endParaRPr lang="lt-LT" sz="2400" dirty="0">
              <a:latin typeface="Roboto Condensed" panose="020B0604020202020204" charset="0"/>
              <a:ea typeface="Roboto Condensed" panose="020B0604020202020204" charset="0"/>
            </a:endParaRPr>
          </a:p>
        </p:txBody>
      </p:sp>
      <p:sp>
        <p:nvSpPr>
          <p:cNvPr id="3" name="Teksto vietos rezervavimo ženklas 2"/>
          <p:cNvSpPr>
            <a:spLocks noGrp="1"/>
          </p:cNvSpPr>
          <p:nvPr>
            <p:ph type="body" idx="1"/>
          </p:nvPr>
        </p:nvSpPr>
        <p:spPr/>
        <p:txBody>
          <a:bodyPr/>
          <a:lstStyle/>
          <a:p>
            <a:pPr marL="76200" indent="0">
              <a:buNone/>
            </a:pPr>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dirty="0"/>
          </a:p>
        </p:txBody>
      </p:sp>
      <p:graphicFrame>
        <p:nvGraphicFramePr>
          <p:cNvPr id="5" name="Lentelė 4"/>
          <p:cNvGraphicFramePr>
            <a:graphicFrameLocks noGrp="1"/>
          </p:cNvGraphicFramePr>
          <p:nvPr>
            <p:extLst>
              <p:ext uri="{D42A27DB-BD31-4B8C-83A1-F6EECF244321}">
                <p14:modId xmlns:p14="http://schemas.microsoft.com/office/powerpoint/2010/main" val="4054974970"/>
              </p:ext>
            </p:extLst>
          </p:nvPr>
        </p:nvGraphicFramePr>
        <p:xfrm>
          <a:off x="755576" y="1131590"/>
          <a:ext cx="7128792" cy="3248634"/>
        </p:xfrm>
        <a:graphic>
          <a:graphicData uri="http://schemas.openxmlformats.org/drawingml/2006/table">
            <a:tbl>
              <a:tblPr firstRow="1" bandRow="1">
                <a:tableStyleId>{BDBED569-4797-4DF1-A0F4-6AAB3CD982D8}</a:tableStyleId>
              </a:tblPr>
              <a:tblGrid>
                <a:gridCol w="2502898"/>
                <a:gridCol w="4625894"/>
              </a:tblGrid>
              <a:tr h="152510">
                <a:tc>
                  <a:txBody>
                    <a:bodyPr/>
                    <a:lstStyle/>
                    <a:p>
                      <a:pPr algn="ctr"/>
                      <a:r>
                        <a:rPr lang="lt-LT" sz="1400" dirty="0" smtClean="0"/>
                        <a:t>Kokybės</a:t>
                      </a:r>
                      <a:r>
                        <a:rPr lang="lt-LT" sz="1400" baseline="0" dirty="0" smtClean="0"/>
                        <a:t> lygis</a:t>
                      </a:r>
                      <a:endParaRPr lang="lt-LT" sz="1400" b="1" dirty="0" smtClean="0">
                        <a:latin typeface="Roboto Condensed" panose="020B0604020202020204" charset="0"/>
                        <a:ea typeface="Roboto Condensed" panose="020B0604020202020204" charset="0"/>
                      </a:endParaRPr>
                    </a:p>
                  </a:txBody>
                  <a:tcPr/>
                </a:tc>
                <a:tc>
                  <a:txBody>
                    <a:bodyPr/>
                    <a:lstStyle/>
                    <a:p>
                      <a:r>
                        <a:rPr lang="lt-LT" sz="1400" dirty="0" smtClean="0"/>
                        <a:t>Aprašomieji veiklos kokybės vertinimai</a:t>
                      </a:r>
                      <a:endParaRPr lang="lt-LT" sz="1400" b="1" dirty="0">
                        <a:latin typeface="Roboto Condensed" panose="020B0604020202020204" charset="0"/>
                        <a:ea typeface="Roboto Condensed" panose="020B0604020202020204" charset="0"/>
                      </a:endParaRPr>
                    </a:p>
                  </a:txBody>
                  <a:tcPr/>
                </a:tc>
              </a:tr>
              <a:tr h="639578">
                <a:tc>
                  <a:txBody>
                    <a:bodyPr/>
                    <a:lstStyle/>
                    <a:p>
                      <a:r>
                        <a:rPr lang="lt-LT" sz="1200" b="1" dirty="0" smtClean="0">
                          <a:latin typeface="Roboto Condensed" panose="020B0604020202020204" charset="0"/>
                          <a:ea typeface="Roboto Condensed" panose="020B0604020202020204" charset="0"/>
                        </a:rPr>
                        <a:t>3 lygis (išskirtinė praktika)</a:t>
                      </a:r>
                      <a:endParaRPr lang="lt-LT" sz="1200" b="1" dirty="0">
                        <a:latin typeface="Roboto Condensed" panose="020B0604020202020204" charset="0"/>
                        <a:ea typeface="Roboto Condensed" panose="020B0604020202020204" charset="0"/>
                      </a:endParaRPr>
                    </a:p>
                  </a:txBody>
                  <a:tcPr/>
                </a:tc>
                <a:tc>
                  <a:txBody>
                    <a:bodyPr/>
                    <a:lstStyle/>
                    <a:p>
                      <a:r>
                        <a:rPr lang="lt-LT" sz="1200" b="1" dirty="0" smtClean="0">
                          <a:latin typeface="Roboto Condensed" panose="020B0604020202020204" charset="0"/>
                          <a:ea typeface="Roboto Condensed" panose="020B0604020202020204" charset="0"/>
                        </a:rPr>
                        <a:t>Veiklos kokybė labai gera – nustatyta aiški, nuosekli, stipri</a:t>
                      </a:r>
                    </a:p>
                    <a:p>
                      <a:r>
                        <a:rPr lang="lt-LT" sz="1200" b="1" dirty="0" smtClean="0">
                          <a:latin typeface="Roboto Condensed" panose="020B0604020202020204" charset="0"/>
                          <a:ea typeface="Roboto Condensed" panose="020B0604020202020204" charset="0"/>
                        </a:rPr>
                        <a:t>vertinamo aspekto raiška, veiklos kokybė leidžia labai efektyviai</a:t>
                      </a:r>
                    </a:p>
                    <a:p>
                      <a:r>
                        <a:rPr lang="lt-LT" sz="1200" b="1" dirty="0" smtClean="0">
                          <a:latin typeface="Roboto Condensed" panose="020B0604020202020204" charset="0"/>
                          <a:ea typeface="Roboto Condensed" panose="020B0604020202020204" charset="0"/>
                        </a:rPr>
                        <a:t>užtikrinti vaikų </a:t>
                      </a:r>
                      <a:r>
                        <a:rPr lang="lt-LT" sz="1200" b="1" dirty="0" err="1" smtClean="0">
                          <a:latin typeface="Roboto Condensed" panose="020B0604020202020204" charset="0"/>
                          <a:ea typeface="Roboto Condensed" panose="020B0604020202020204" charset="0"/>
                        </a:rPr>
                        <a:t>ugdymo(si</a:t>
                      </a:r>
                      <a:r>
                        <a:rPr lang="lt-LT" sz="1200" b="1" dirty="0" smtClean="0">
                          <a:latin typeface="Roboto Condensed" panose="020B0604020202020204" charset="0"/>
                          <a:ea typeface="Roboto Condensed" panose="020B0604020202020204" charset="0"/>
                        </a:rPr>
                        <a:t>) poreikius.</a:t>
                      </a:r>
                      <a:endParaRPr lang="lt-LT" sz="1200" b="1" dirty="0">
                        <a:latin typeface="Roboto Condensed" panose="020B0604020202020204" charset="0"/>
                        <a:ea typeface="Roboto Condensed" panose="020B0604020202020204" charset="0"/>
                      </a:endParaRPr>
                    </a:p>
                  </a:txBody>
                  <a:tcPr/>
                </a:tc>
              </a:tr>
              <a:tr h="986271">
                <a:tc>
                  <a:txBody>
                    <a:bodyPr/>
                    <a:lstStyle/>
                    <a:p>
                      <a:r>
                        <a:rPr lang="lt-LT" sz="1200" b="1" dirty="0" smtClean="0">
                          <a:latin typeface="Roboto Condensed" panose="020B0604020202020204" charset="0"/>
                          <a:ea typeface="Roboto Condensed" panose="020B0604020202020204" charset="0"/>
                        </a:rPr>
                        <a:t>2 lygis (veiksminga praktika)</a:t>
                      </a:r>
                      <a:endParaRPr lang="lt-LT" sz="1200" b="1" dirty="0">
                        <a:latin typeface="Roboto Condensed" panose="020B0604020202020204" charset="0"/>
                        <a:ea typeface="Roboto Condensed" panose="020B0604020202020204" charset="0"/>
                      </a:endParaRPr>
                    </a:p>
                  </a:txBody>
                  <a:tcPr/>
                </a:tc>
                <a:tc>
                  <a:txBody>
                    <a:bodyPr/>
                    <a:lstStyle/>
                    <a:p>
                      <a:r>
                        <a:rPr lang="lt-LT" sz="1200" b="1" dirty="0" smtClean="0">
                          <a:effectLst/>
                          <a:latin typeface="Roboto Condensed" panose="020B0604020202020204" charset="0"/>
                          <a:ea typeface="Roboto Condensed" panose="020B0604020202020204" charset="0"/>
                        </a:rPr>
                        <a:t>Veiklos kokybė gera – nustatyta vertinamo aspekto raiška, bet ji</a:t>
                      </a:r>
                      <a:r>
                        <a:rPr lang="lt-LT" sz="1200" b="1" dirty="0" smtClean="0">
                          <a:latin typeface="Roboto Condensed" panose="020B0604020202020204" charset="0"/>
                          <a:ea typeface="Roboto Condensed" panose="020B0604020202020204" charset="0"/>
                        </a:rPr>
                        <a:t/>
                      </a:r>
                      <a:br>
                        <a:rPr lang="lt-LT" sz="1200" b="1" dirty="0" smtClean="0">
                          <a:latin typeface="Roboto Condensed" panose="020B0604020202020204" charset="0"/>
                          <a:ea typeface="Roboto Condensed" panose="020B0604020202020204" charset="0"/>
                        </a:rPr>
                      </a:br>
                      <a:r>
                        <a:rPr lang="lt-LT" sz="1200" b="1" dirty="0" smtClean="0">
                          <a:effectLst/>
                          <a:latin typeface="Roboto Condensed" panose="020B0604020202020204" charset="0"/>
                          <a:ea typeface="Roboto Condensed" panose="020B0604020202020204" charset="0"/>
                        </a:rPr>
                        <a:t>dar turėtų būti tobulinama apimtimi (fiksuota ne visose veiklos</a:t>
                      </a:r>
                      <a:r>
                        <a:rPr lang="lt-LT" sz="1200" b="1" dirty="0" smtClean="0">
                          <a:latin typeface="Roboto Condensed" panose="020B0604020202020204" charset="0"/>
                          <a:ea typeface="Roboto Condensed" panose="020B0604020202020204" charset="0"/>
                        </a:rPr>
                        <a:t/>
                      </a:r>
                      <a:br>
                        <a:rPr lang="lt-LT" sz="1200" b="1" dirty="0" smtClean="0">
                          <a:latin typeface="Roboto Condensed" panose="020B0604020202020204" charset="0"/>
                          <a:ea typeface="Roboto Condensed" panose="020B0604020202020204" charset="0"/>
                        </a:rPr>
                      </a:br>
                      <a:r>
                        <a:rPr lang="lt-LT" sz="1200" b="1" dirty="0" smtClean="0">
                          <a:effectLst/>
                          <a:latin typeface="Roboto Condensed" panose="020B0604020202020204" charset="0"/>
                          <a:ea typeface="Roboto Condensed" panose="020B0604020202020204" charset="0"/>
                        </a:rPr>
                        <a:t>situacijose), kokybe (raiška galėtų būti stipresnė), veiklos kokybės</a:t>
                      </a:r>
                      <a:r>
                        <a:rPr lang="lt-LT" sz="1200" b="1" dirty="0" smtClean="0">
                          <a:latin typeface="Roboto Condensed" panose="020B0604020202020204" charset="0"/>
                          <a:ea typeface="Roboto Condensed" panose="020B0604020202020204" charset="0"/>
                        </a:rPr>
                        <a:t/>
                      </a:r>
                      <a:br>
                        <a:rPr lang="lt-LT" sz="1200" b="1" dirty="0" smtClean="0">
                          <a:latin typeface="Roboto Condensed" panose="020B0604020202020204" charset="0"/>
                          <a:ea typeface="Roboto Condensed" panose="020B0604020202020204" charset="0"/>
                        </a:rPr>
                      </a:br>
                      <a:r>
                        <a:rPr lang="lt-LT" sz="1200" b="1" dirty="0" smtClean="0">
                          <a:effectLst/>
                          <a:latin typeface="Roboto Condensed" panose="020B0604020202020204" charset="0"/>
                          <a:ea typeface="Roboto Condensed" panose="020B0604020202020204" charset="0"/>
                        </a:rPr>
                        <a:t>lygis leidžia efektyviai užtikrinti vaikų </a:t>
                      </a:r>
                      <a:r>
                        <a:rPr lang="lt-LT" sz="1200" b="1" dirty="0" err="1" smtClean="0">
                          <a:effectLst/>
                          <a:latin typeface="Roboto Condensed" panose="020B0604020202020204" charset="0"/>
                          <a:ea typeface="Roboto Condensed" panose="020B0604020202020204" charset="0"/>
                        </a:rPr>
                        <a:t>ugdymo(si</a:t>
                      </a:r>
                      <a:r>
                        <a:rPr lang="lt-LT" sz="1200" b="1" dirty="0" smtClean="0">
                          <a:effectLst/>
                          <a:latin typeface="Roboto Condensed" panose="020B0604020202020204" charset="0"/>
                          <a:ea typeface="Roboto Condensed" panose="020B0604020202020204" charset="0"/>
                        </a:rPr>
                        <a:t>) poreikius,</a:t>
                      </a:r>
                      <a:r>
                        <a:rPr lang="lt-LT" sz="1200" b="1" dirty="0" smtClean="0">
                          <a:latin typeface="Roboto Condensed" panose="020B0604020202020204" charset="0"/>
                          <a:ea typeface="Roboto Condensed" panose="020B0604020202020204" charset="0"/>
                        </a:rPr>
                        <a:t/>
                      </a:r>
                      <a:br>
                        <a:rPr lang="lt-LT" sz="1200" b="1" dirty="0" smtClean="0">
                          <a:latin typeface="Roboto Condensed" panose="020B0604020202020204" charset="0"/>
                          <a:ea typeface="Roboto Condensed" panose="020B0604020202020204" charset="0"/>
                        </a:rPr>
                      </a:br>
                      <a:r>
                        <a:rPr lang="lt-LT" sz="1200" b="1" dirty="0" smtClean="0">
                          <a:effectLst/>
                          <a:latin typeface="Roboto Condensed" panose="020B0604020202020204" charset="0"/>
                          <a:ea typeface="Roboto Condensed" panose="020B0604020202020204" charset="0"/>
                        </a:rPr>
                        <a:t>tačiau kai kurie aspektai tobulintini.</a:t>
                      </a:r>
                      <a:endParaRPr lang="lt-LT" sz="1200" b="1" dirty="0">
                        <a:latin typeface="Roboto Condensed" panose="020B0604020202020204" charset="0"/>
                        <a:ea typeface="Roboto Condensed" panose="020B0604020202020204" charset="0"/>
                      </a:endParaRPr>
                    </a:p>
                  </a:txBody>
                  <a:tcPr/>
                </a:tc>
              </a:tr>
              <a:tr h="649842">
                <a:tc>
                  <a:txBody>
                    <a:bodyPr/>
                    <a:lstStyle/>
                    <a:p>
                      <a:r>
                        <a:rPr lang="lt-LT" b="1" dirty="0" smtClean="0">
                          <a:latin typeface="Roboto Condensed" panose="020B0604020202020204" charset="0"/>
                          <a:ea typeface="Roboto Condensed" panose="020B0604020202020204" charset="0"/>
                        </a:rPr>
                        <a:t> </a:t>
                      </a:r>
                      <a:r>
                        <a:rPr lang="lt-LT" sz="1200" b="1" dirty="0" smtClean="0">
                          <a:latin typeface="Roboto Condensed" panose="020B0604020202020204" charset="0"/>
                          <a:ea typeface="Roboto Condensed" panose="020B0604020202020204" charset="0"/>
                        </a:rPr>
                        <a:t>1 lygis (gera pradžia)</a:t>
                      </a:r>
                      <a:endParaRPr lang="lt-LT" sz="1200" b="1" dirty="0">
                        <a:latin typeface="Roboto Condensed" panose="020B0604020202020204" charset="0"/>
                        <a:ea typeface="Roboto Condensed" panose="020B0604020202020204" charset="0"/>
                      </a:endParaRPr>
                    </a:p>
                  </a:txBody>
                  <a:tcPr/>
                </a:tc>
                <a:tc>
                  <a:txBody>
                    <a:bodyPr/>
                    <a:lstStyle/>
                    <a:p>
                      <a:r>
                        <a:rPr lang="lt-LT" sz="1200" b="1" dirty="0" smtClean="0">
                          <a:latin typeface="Roboto Condensed" panose="020B0604020202020204" charset="0"/>
                          <a:ea typeface="Roboto Condensed" panose="020B0604020202020204" charset="0"/>
                        </a:rPr>
                        <a:t>Veiklos kokybė minimali – nustatyta vertinamo aspekto raiška yra</a:t>
                      </a:r>
                    </a:p>
                    <a:p>
                      <a:r>
                        <a:rPr lang="lt-LT" sz="1200" b="1" dirty="0" smtClean="0">
                          <a:latin typeface="Roboto Condensed" panose="020B0604020202020204" charset="0"/>
                          <a:ea typeface="Roboto Condensed" panose="020B0604020202020204" charset="0"/>
                        </a:rPr>
                        <a:t>nežymi (tik pavieniai ženklai, pasireiškė tik tam tikroje situacijoje),</a:t>
                      </a:r>
                    </a:p>
                    <a:p>
                      <a:r>
                        <a:rPr lang="lt-LT" sz="1200" b="1" dirty="0" smtClean="0">
                          <a:latin typeface="Roboto Condensed" panose="020B0604020202020204" charset="0"/>
                          <a:ea typeface="Roboto Condensed" panose="020B0604020202020204" charset="0"/>
                        </a:rPr>
                        <a:t>veiklos kokybė turi būti tobulinama, kad užtikrintų vaikų poreikius.</a:t>
                      </a:r>
                      <a:endParaRPr lang="lt-LT" sz="1200" b="1" dirty="0">
                        <a:latin typeface="Roboto Condensed" panose="020B0604020202020204" charset="0"/>
                        <a:ea typeface="Roboto Condensed" panose="020B0604020202020204" charset="0"/>
                      </a:endParaRPr>
                    </a:p>
                  </a:txBody>
                  <a:tcPr/>
                </a:tc>
              </a:tr>
              <a:tr h="648072">
                <a:tc>
                  <a:txBody>
                    <a:bodyPr/>
                    <a:lstStyle/>
                    <a:p>
                      <a:r>
                        <a:rPr lang="lt-LT" sz="1200" b="1" dirty="0" smtClean="0">
                          <a:latin typeface="Roboto Condensed" panose="020B0604020202020204" charset="0"/>
                          <a:ea typeface="Roboto Condensed" panose="020B0604020202020204" charset="0"/>
                        </a:rPr>
                        <a:t>0 lygis ( neatitinka vertinimo kriterijų)</a:t>
                      </a:r>
                      <a:endParaRPr lang="lt-LT" sz="1200" b="1" dirty="0">
                        <a:latin typeface="Roboto Condensed" panose="020B0604020202020204" charset="0"/>
                        <a:ea typeface="Roboto Condensed" panose="020B0604020202020204" charset="0"/>
                      </a:endParaRPr>
                    </a:p>
                  </a:txBody>
                  <a:tcPr/>
                </a:tc>
                <a:tc>
                  <a:txBody>
                    <a:bodyPr/>
                    <a:lstStyle/>
                    <a:p>
                      <a:r>
                        <a:rPr lang="lt-LT" sz="1200" b="1" dirty="0" smtClean="0">
                          <a:latin typeface="Roboto Condensed" panose="020B0604020202020204" charset="0"/>
                          <a:ea typeface="Roboto Condensed" panose="020B0604020202020204" charset="0"/>
                        </a:rPr>
                        <a:t>Veiklos kokybė neadekvati – nenustatyta vertinamo aspekto raiška</a:t>
                      </a:r>
                      <a:r>
                        <a:rPr lang="lt-LT" sz="1200" b="1" baseline="0" dirty="0" smtClean="0">
                          <a:latin typeface="Roboto Condensed" panose="020B0604020202020204" charset="0"/>
                          <a:ea typeface="Roboto Condensed" panose="020B0604020202020204" charset="0"/>
                        </a:rPr>
                        <a:t> </a:t>
                      </a:r>
                      <a:r>
                        <a:rPr lang="lt-LT" sz="1200" b="1" dirty="0" smtClean="0">
                          <a:latin typeface="Roboto Condensed" panose="020B0604020202020204" charset="0"/>
                          <a:ea typeface="Roboto Condensed" panose="020B0604020202020204" charset="0"/>
                        </a:rPr>
                        <a:t>arba ji yra neigiama, veiklos kokybė yra nepakankama ir turi būti</a:t>
                      </a:r>
                      <a:r>
                        <a:rPr lang="lt-LT" sz="1200" b="1" baseline="0" dirty="0" smtClean="0">
                          <a:latin typeface="Roboto Condensed" panose="020B0604020202020204" charset="0"/>
                          <a:ea typeface="Roboto Condensed" panose="020B0604020202020204" charset="0"/>
                        </a:rPr>
                        <a:t> </a:t>
                      </a:r>
                      <a:r>
                        <a:rPr lang="lt-LT" sz="1200" b="1" dirty="0" smtClean="0">
                          <a:latin typeface="Roboto Condensed" panose="020B0604020202020204" charset="0"/>
                          <a:ea typeface="Roboto Condensed" panose="020B0604020202020204" charset="0"/>
                        </a:rPr>
                        <a:t>iš esmės tobulinama, kad užtikrintų vaikų poreikius.</a:t>
                      </a:r>
                      <a:endParaRPr lang="lt-LT" sz="1200" b="1" dirty="0">
                        <a:latin typeface="Roboto Condensed" panose="020B0604020202020204" charset="0"/>
                        <a:ea typeface="Roboto Condensed" panose="020B0604020202020204" charset="0"/>
                      </a:endParaRPr>
                    </a:p>
                  </a:txBody>
                  <a:tcPr/>
                </a:tc>
              </a:tr>
            </a:tbl>
          </a:graphicData>
        </a:graphic>
      </p:graphicFrame>
    </p:spTree>
    <p:extLst>
      <p:ext uri="{BB962C8B-B14F-4D97-AF65-F5344CB8AC3E}">
        <p14:creationId xmlns:p14="http://schemas.microsoft.com/office/powerpoint/2010/main" val="20495070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07704" y="352446"/>
            <a:ext cx="6912768" cy="766200"/>
          </a:xfrm>
        </p:spPr>
        <p:txBody>
          <a:bodyPr/>
          <a:lstStyle/>
          <a:p>
            <a:r>
              <a:rPr lang="lt-LT" dirty="0">
                <a:solidFill>
                  <a:schemeClr val="accent5"/>
                </a:solidFill>
              </a:rPr>
              <a:t>4.3. Ugdymo strategijos, palaikančios žaidimą, kaip pagrindinę vaiko veiklą</a:t>
            </a:r>
            <a:r>
              <a:rPr lang="lt-LT" dirty="0" smtClean="0">
                <a:solidFill>
                  <a:schemeClr val="accent5"/>
                </a:solidFill>
              </a:rPr>
              <a:t>.</a:t>
            </a:r>
            <a:br>
              <a:rPr lang="lt-LT" dirty="0" smtClean="0">
                <a:solidFill>
                  <a:schemeClr val="accent5"/>
                </a:solidFill>
              </a:rPr>
            </a:br>
            <a:r>
              <a:rPr lang="lt-LT" dirty="0">
                <a:solidFill>
                  <a:schemeClr val="accent4"/>
                </a:solidFill>
              </a:rPr>
              <a:t>4.3.3. Mokytojas reikalui esant įsitraukia į vaikų žaidimus.</a:t>
            </a:r>
            <a:br>
              <a:rPr lang="lt-LT" dirty="0">
                <a:solidFill>
                  <a:schemeClr val="accent4"/>
                </a:solidFill>
              </a:rPr>
            </a:br>
            <a:endParaRPr lang="lt-LT"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dirty="0"/>
          </a:p>
        </p:txBody>
      </p:sp>
      <p:sp>
        <p:nvSpPr>
          <p:cNvPr id="5" name="Struktūrinė schema: nuoseklios kreipties atmintis 4"/>
          <p:cNvSpPr/>
          <p:nvPr/>
        </p:nvSpPr>
        <p:spPr>
          <a:xfrm>
            <a:off x="0" y="123478"/>
            <a:ext cx="1800200" cy="1224136"/>
          </a:xfrm>
          <a:prstGeom prst="flowChartMagneticTap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solidFill>
                  <a:schemeClr val="accent5"/>
                </a:solidFill>
                <a:latin typeface="Roboto Condensed" panose="020B0604020202020204" charset="0"/>
                <a:ea typeface="Roboto Condensed" panose="020B0604020202020204" charset="0"/>
              </a:rPr>
              <a:t>4. UGDYMO STRATEGIJOS</a:t>
            </a:r>
            <a:endParaRPr lang="lt-LT"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015958327"/>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26046"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4208"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843008881"/>
      </p:ext>
    </p:extLst>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30625" y="411510"/>
            <a:ext cx="6917839" cy="648072"/>
          </a:xfrm>
        </p:spPr>
        <p:txBody>
          <a:bodyPr/>
          <a:lstStyle/>
          <a:p>
            <a:r>
              <a:rPr lang="lt-LT" dirty="0">
                <a:solidFill>
                  <a:schemeClr val="accent5"/>
                </a:solidFill>
              </a:rPr>
              <a:t>4.3. Ugdymo strategijos, palaikančios žaidimą, kaip pagrindinę vaiko veiklą</a:t>
            </a:r>
            <a:r>
              <a:rPr lang="lt-LT" dirty="0" smtClean="0">
                <a:solidFill>
                  <a:schemeClr val="accent5"/>
                </a:solidFill>
              </a:rPr>
              <a:t>.</a:t>
            </a:r>
            <a:br>
              <a:rPr lang="lt-LT" dirty="0" smtClean="0">
                <a:solidFill>
                  <a:schemeClr val="accent5"/>
                </a:solidFill>
              </a:rPr>
            </a:br>
            <a:r>
              <a:rPr lang="lt-LT" dirty="0">
                <a:solidFill>
                  <a:schemeClr val="accent4"/>
                </a:solidFill>
              </a:rPr>
              <a:t>4.3.4. Mokytojas palaiko žaidimų įvairovę grupėje (pagal amžių, pomėgius, situaciją).</a:t>
            </a:r>
            <a:br>
              <a:rPr lang="lt-LT" dirty="0">
                <a:solidFill>
                  <a:schemeClr val="accent4"/>
                </a:solidFill>
              </a:rPr>
            </a:br>
            <a:endParaRPr lang="lt-LT"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dirty="0"/>
          </a:p>
        </p:txBody>
      </p:sp>
      <p:sp>
        <p:nvSpPr>
          <p:cNvPr id="5" name="Struktūrinė schema: nuoseklios kreipties atmintis 4"/>
          <p:cNvSpPr/>
          <p:nvPr/>
        </p:nvSpPr>
        <p:spPr>
          <a:xfrm>
            <a:off x="30425" y="123478"/>
            <a:ext cx="1800200" cy="1224136"/>
          </a:xfrm>
          <a:prstGeom prst="flowChartMagneticTap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b="1" dirty="0" smtClean="0">
                <a:solidFill>
                  <a:schemeClr val="accent5"/>
                </a:solidFill>
                <a:latin typeface="Roboto Condensed" panose="020B0604020202020204" charset="0"/>
                <a:ea typeface="Roboto Condensed" panose="020B0604020202020204" charset="0"/>
              </a:rPr>
              <a:t>4. UGDYMO STRATEGIJOS</a:t>
            </a:r>
            <a:endParaRPr lang="lt-LT"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1333341682"/>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426046" y="136239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26046" y="30758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4183055623"/>
      </p:ext>
    </p:extLst>
  </p:cSld>
  <p:clrMapOvr>
    <a:masterClrMapping/>
  </p:clrMapOvr>
  <p:transition spd="slow">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1907704" y="123478"/>
            <a:ext cx="6912768" cy="784800"/>
          </a:xfrm>
        </p:spPr>
        <p:txBody>
          <a:bodyPr/>
          <a:lstStyle/>
          <a:p>
            <a:r>
              <a:rPr lang="lt-LT" b="1" dirty="0"/>
              <a:t>5.1. </a:t>
            </a:r>
            <a:r>
              <a:rPr lang="lt-LT" b="1" dirty="0" smtClean="0"/>
              <a:t>Pasiekimų</a:t>
            </a:r>
            <a:r>
              <a:rPr lang="lt-LT" dirty="0"/>
              <a:t> </a:t>
            </a:r>
            <a:r>
              <a:rPr lang="lt-LT" b="1" dirty="0" smtClean="0"/>
              <a:t>vertinimas.</a:t>
            </a:r>
          </a:p>
          <a:p>
            <a:pPr marL="88900" indent="-12700"/>
            <a:r>
              <a:rPr lang="lt-LT" sz="1800" b="1" dirty="0">
                <a:solidFill>
                  <a:schemeClr val="accent4">
                    <a:lumMod val="75000"/>
                  </a:schemeClr>
                </a:solidFill>
              </a:rPr>
              <a:t>5.1.1. Mokytojas sistemingai stebi ir fiksuoja vaikų pasiekimus, dokumentuoja vaikų daromą pažangą; lygina ankstesnius vaiko pasiekimus su esamais, viešai </a:t>
            </a:r>
            <a:r>
              <a:rPr lang="lt-LT" sz="1800" b="1" dirty="0" smtClean="0">
                <a:solidFill>
                  <a:schemeClr val="accent4">
                    <a:lumMod val="75000"/>
                  </a:schemeClr>
                </a:solidFill>
              </a:rPr>
              <a:t>nelygina vaikų </a:t>
            </a:r>
            <a:r>
              <a:rPr lang="lt-LT" sz="1800" b="1" dirty="0">
                <a:solidFill>
                  <a:schemeClr val="accent4">
                    <a:lumMod val="75000"/>
                  </a:schemeClr>
                </a:solidFill>
              </a:rPr>
              <a:t>pasiekimų tarpusavyje.</a:t>
            </a:r>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dirty="0"/>
          </a:p>
        </p:txBody>
      </p:sp>
      <p:sp>
        <p:nvSpPr>
          <p:cNvPr id="5" name="Struktūrinė schema: nuoseklios kreipties atmintis 4"/>
          <p:cNvSpPr/>
          <p:nvPr/>
        </p:nvSpPr>
        <p:spPr>
          <a:xfrm>
            <a:off x="30425" y="123478"/>
            <a:ext cx="1800200" cy="1224136"/>
          </a:xfrm>
          <a:prstGeom prst="flowChartMagneticTap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sz="1200" b="1" dirty="0" smtClean="0">
                <a:solidFill>
                  <a:schemeClr val="accent5"/>
                </a:solidFill>
                <a:latin typeface="Roboto Condensed" panose="020B0604020202020204" charset="0"/>
                <a:ea typeface="Roboto Condensed" panose="020B0604020202020204" charset="0"/>
              </a:rPr>
              <a:t>5. PASIEKIMŲ VERTINIMAS IR UGDYMO PLANAVIMAS</a:t>
            </a:r>
            <a:endParaRPr lang="lt-LT"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814666543"/>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342510" y="1375129"/>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72200" y="329183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731032384"/>
      </p:ext>
    </p:extLst>
  </p:cSld>
  <p:clrMapOvr>
    <a:masterClrMapping/>
  </p:clrMapOvr>
  <p:transition spd="slow">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30625" y="267494"/>
            <a:ext cx="6701815" cy="792088"/>
          </a:xfrm>
        </p:spPr>
        <p:txBody>
          <a:bodyPr/>
          <a:lstStyle/>
          <a:p>
            <a:r>
              <a:rPr lang="lt-LT" dirty="0">
                <a:solidFill>
                  <a:schemeClr val="accent5"/>
                </a:solidFill>
              </a:rPr>
              <a:t>5.1. Pasiekimų vertinimas.</a:t>
            </a:r>
            <a:br>
              <a:rPr lang="lt-LT" dirty="0">
                <a:solidFill>
                  <a:schemeClr val="accent5"/>
                </a:solidFill>
              </a:rPr>
            </a:br>
            <a:r>
              <a:rPr lang="lt-LT" dirty="0">
                <a:solidFill>
                  <a:schemeClr val="accent4"/>
                </a:solidFill>
              </a:rPr>
              <a:t>5.1.2. Mokytojas ugdo vaikų gebėjimą vertinti savo ir kitų vaikų veiklą, elgesį ir </a:t>
            </a:r>
            <a:r>
              <a:rPr lang="lt-LT" dirty="0" smtClean="0">
                <a:solidFill>
                  <a:schemeClr val="accent4"/>
                </a:solidFill>
              </a:rPr>
              <a:t>darbus. </a:t>
            </a:r>
            <a:endParaRPr lang="lt-LT"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dirty="0"/>
          </a:p>
        </p:txBody>
      </p:sp>
      <p:sp>
        <p:nvSpPr>
          <p:cNvPr id="5" name="Struktūrinė schema: nuoseklios kreipties atmintis 4"/>
          <p:cNvSpPr/>
          <p:nvPr/>
        </p:nvSpPr>
        <p:spPr>
          <a:xfrm>
            <a:off x="30425" y="123478"/>
            <a:ext cx="1800200" cy="1224136"/>
          </a:xfrm>
          <a:prstGeom prst="flowChartMagneticTap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sz="1200" b="1" dirty="0" smtClean="0">
                <a:solidFill>
                  <a:schemeClr val="accent5"/>
                </a:solidFill>
                <a:latin typeface="Roboto Condensed" panose="020B0604020202020204" charset="0"/>
                <a:ea typeface="Roboto Condensed" panose="020B0604020202020204" charset="0"/>
              </a:rPr>
              <a:t>5. PASIEKIMŲ VERTINIMAS IR UGDYMO PLANAVIMAS</a:t>
            </a:r>
            <a:endParaRPr lang="lt-LT"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4003740507"/>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342510" y="1375129"/>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42510"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861477847"/>
      </p:ext>
    </p:extLst>
  </p:cSld>
  <p:clrMapOvr>
    <a:masterClrMapping/>
  </p:clrMapOvr>
  <p:transition spd="slow">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30625" y="195486"/>
            <a:ext cx="7133863" cy="864096"/>
          </a:xfrm>
        </p:spPr>
        <p:txBody>
          <a:bodyPr/>
          <a:lstStyle/>
          <a:p>
            <a:r>
              <a:rPr lang="lt-LT" dirty="0">
                <a:solidFill>
                  <a:schemeClr val="accent5"/>
                </a:solidFill>
              </a:rPr>
              <a:t>5.1. Pasiekimų vertinimas.</a:t>
            </a:r>
            <a:br>
              <a:rPr lang="lt-LT" dirty="0">
                <a:solidFill>
                  <a:schemeClr val="accent5"/>
                </a:solidFill>
              </a:rPr>
            </a:br>
            <a:r>
              <a:rPr lang="lt-LT" dirty="0">
                <a:solidFill>
                  <a:schemeClr val="accent4"/>
                </a:solidFill>
              </a:rPr>
              <a:t>5.1.3. Mokytojas ir šeimos nariai dalijasi informacija apie vaiko daromą pažangą.</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dirty="0"/>
          </a:p>
        </p:txBody>
      </p:sp>
      <p:sp>
        <p:nvSpPr>
          <p:cNvPr id="5" name="Struktūrinė schema: nuoseklios kreipties atmintis 4"/>
          <p:cNvSpPr/>
          <p:nvPr/>
        </p:nvSpPr>
        <p:spPr>
          <a:xfrm>
            <a:off x="30425" y="123478"/>
            <a:ext cx="1800200" cy="1224136"/>
          </a:xfrm>
          <a:prstGeom prst="flowChartMagneticTap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sz="1200" b="1" dirty="0" smtClean="0">
                <a:solidFill>
                  <a:schemeClr val="accent5"/>
                </a:solidFill>
                <a:latin typeface="Roboto Condensed" panose="020B0604020202020204" charset="0"/>
                <a:ea typeface="Roboto Condensed" panose="020B0604020202020204" charset="0"/>
              </a:rPr>
              <a:t>5. PASIEKIMŲ VERTINIMAS IR UGDYMO PLANAVIMAS</a:t>
            </a:r>
            <a:endParaRPr lang="lt-LT"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928252442"/>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42510"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191699828"/>
      </p:ext>
    </p:extLst>
  </p:cSld>
  <p:clrMapOvr>
    <a:masterClrMapping/>
  </p:clrMapOvr>
  <p:transition spd="slow">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30625" y="411510"/>
            <a:ext cx="7061855" cy="648072"/>
          </a:xfrm>
        </p:spPr>
        <p:txBody>
          <a:bodyPr/>
          <a:lstStyle/>
          <a:p>
            <a:r>
              <a:rPr lang="lt-LT" dirty="0">
                <a:solidFill>
                  <a:schemeClr val="accent5"/>
                </a:solidFill>
              </a:rPr>
              <a:t>5.1. Pasiekimų vertinimas</a:t>
            </a:r>
            <a:r>
              <a:rPr lang="lt-LT" dirty="0" smtClean="0">
                <a:solidFill>
                  <a:schemeClr val="accent5"/>
                </a:solidFill>
              </a:rPr>
              <a:t>.</a:t>
            </a:r>
            <a:br>
              <a:rPr lang="lt-LT" dirty="0" smtClean="0">
                <a:solidFill>
                  <a:schemeClr val="accent5"/>
                </a:solidFill>
              </a:rPr>
            </a:br>
            <a:r>
              <a:rPr lang="lt-LT" sz="1800" dirty="0">
                <a:solidFill>
                  <a:schemeClr val="accent4"/>
                </a:solidFill>
              </a:rPr>
              <a:t>5.1.4. Mokytojas į vertinimo ir planavimo procesą įtraukia švietimo pagalbos ir kitus specialistus, siekdamas </a:t>
            </a:r>
            <a:r>
              <a:rPr lang="lt-LT" sz="1800" dirty="0" smtClean="0">
                <a:solidFill>
                  <a:schemeClr val="accent4"/>
                </a:solidFill>
              </a:rPr>
              <a:t>suteikti veiksmingą </a:t>
            </a:r>
            <a:r>
              <a:rPr lang="lt-LT" sz="1800" dirty="0">
                <a:solidFill>
                  <a:schemeClr val="accent4"/>
                </a:solidFill>
              </a:rPr>
              <a:t>ir tikslingą pagalbą.</a:t>
            </a:r>
            <a:br>
              <a:rPr lang="lt-LT" sz="1800" dirty="0">
                <a:solidFill>
                  <a:schemeClr val="accent4"/>
                </a:solidFill>
              </a:rPr>
            </a:br>
            <a:endParaRPr lang="lt-LT" sz="1800"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dirty="0"/>
          </a:p>
        </p:txBody>
      </p:sp>
      <p:sp>
        <p:nvSpPr>
          <p:cNvPr id="5" name="Struktūrinė schema: nuoseklios kreipties atmintis 4"/>
          <p:cNvSpPr/>
          <p:nvPr/>
        </p:nvSpPr>
        <p:spPr>
          <a:xfrm>
            <a:off x="30425" y="123478"/>
            <a:ext cx="1800200" cy="1224136"/>
          </a:xfrm>
          <a:prstGeom prst="flowChartMagneticTap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sz="1200" b="1" dirty="0" smtClean="0">
                <a:solidFill>
                  <a:schemeClr val="accent5"/>
                </a:solidFill>
                <a:latin typeface="Roboto Condensed" panose="020B0604020202020204" charset="0"/>
                <a:ea typeface="Roboto Condensed" panose="020B0604020202020204" charset="0"/>
              </a:rPr>
              <a:t>5. PASIEKIMŲ VERTINIMAS IR UGDYMO PLANAVIMAS</a:t>
            </a:r>
            <a:endParaRPr lang="lt-LT"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601185422"/>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00192"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804441250"/>
      </p:ext>
    </p:extLst>
  </p:cSld>
  <p:clrMapOvr>
    <a:masterClrMapping/>
  </p:clrMapOvr>
  <p:transition spd="slow">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07704" y="411510"/>
            <a:ext cx="6984776" cy="766200"/>
          </a:xfrm>
        </p:spPr>
        <p:txBody>
          <a:bodyPr/>
          <a:lstStyle/>
          <a:p>
            <a:r>
              <a:rPr lang="lt-LT" dirty="0">
                <a:solidFill>
                  <a:schemeClr val="accent5"/>
                </a:solidFill>
              </a:rPr>
              <a:t>5.2. </a:t>
            </a:r>
            <a:r>
              <a:rPr lang="lt-LT" dirty="0" smtClean="0">
                <a:solidFill>
                  <a:schemeClr val="accent5"/>
                </a:solidFill>
              </a:rPr>
              <a:t>Ugdymo planavimas.</a:t>
            </a:r>
            <a:br>
              <a:rPr lang="lt-LT" dirty="0" smtClean="0">
                <a:solidFill>
                  <a:schemeClr val="accent5"/>
                </a:solidFill>
              </a:rPr>
            </a:br>
            <a:r>
              <a:rPr lang="lt-LT" sz="1800" dirty="0">
                <a:solidFill>
                  <a:schemeClr val="accent4">
                    <a:lumMod val="75000"/>
                  </a:schemeClr>
                </a:solidFill>
              </a:rPr>
              <a:t>5.2.1. Mokytojas aptaria su tėvais vaiko amžiaus tarpsniui realius lūkesčius, atsižvelgdamas į individualias vaiko galias ir skirtingą ugdymosi patirtį ir kartu sutaria dėl trumpalaikių ir ilgalaikių individualių ugdymosi tikslų.</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56</a:t>
            </a:fld>
            <a:endParaRPr lang="en" dirty="0"/>
          </a:p>
        </p:txBody>
      </p:sp>
      <p:sp>
        <p:nvSpPr>
          <p:cNvPr id="5" name="Struktūrinė schema: nuoseklios kreipties atmintis 4"/>
          <p:cNvSpPr/>
          <p:nvPr/>
        </p:nvSpPr>
        <p:spPr>
          <a:xfrm>
            <a:off x="30425" y="123478"/>
            <a:ext cx="1800200" cy="1224136"/>
          </a:xfrm>
          <a:prstGeom prst="flowChartMagneticTap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sz="1200" b="1" dirty="0" smtClean="0">
                <a:solidFill>
                  <a:schemeClr val="accent5"/>
                </a:solidFill>
                <a:latin typeface="Roboto Condensed" panose="020B0604020202020204" charset="0"/>
                <a:ea typeface="Roboto Condensed" panose="020B0604020202020204" charset="0"/>
              </a:rPr>
              <a:t>5. PASIEKIMŲ VERTINIMAS IR UGDYMO PLANAVIMAS</a:t>
            </a:r>
            <a:endParaRPr lang="lt-LT" sz="1200" b="1" dirty="0">
              <a:solidFill>
                <a:schemeClr val="accent5"/>
              </a:solidFill>
              <a:latin typeface="Roboto Condensed" panose="020B0604020202020204" charset="0"/>
              <a:ea typeface="Roboto Condensed" panose="020B0604020202020204" charset="0"/>
            </a:endParaRPr>
          </a:p>
        </p:txBody>
      </p:sp>
      <p:graphicFrame>
        <p:nvGraphicFramePr>
          <p:cNvPr id="7" name="Diagrama 6"/>
          <p:cNvGraphicFramePr/>
          <p:nvPr>
            <p:extLst>
              <p:ext uri="{D42A27DB-BD31-4B8C-83A1-F6EECF244321}">
                <p14:modId xmlns:p14="http://schemas.microsoft.com/office/powerpoint/2010/main" val="252560179"/>
              </p:ext>
            </p:extLst>
          </p:nvPr>
        </p:nvGraphicFramePr>
        <p:xfrm>
          <a:off x="539552" y="1203598"/>
          <a:ext cx="741682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truktūrinė schema: nuoseklios kreipties atmintis 7"/>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9" name="Struktūrinė schema: nuoseklios kreipties atmintis 8"/>
          <p:cNvSpPr/>
          <p:nvPr/>
        </p:nvSpPr>
        <p:spPr>
          <a:xfrm rot="10800000" flipV="1">
            <a:off x="6228184"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4101639326"/>
      </p:ext>
    </p:extLst>
  </p:cSld>
  <p:clrMapOvr>
    <a:masterClrMapping/>
  </p:clrMapOvr>
  <p:transition spd="slow">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07704" y="411510"/>
            <a:ext cx="7056784" cy="766200"/>
          </a:xfrm>
        </p:spPr>
        <p:txBody>
          <a:bodyPr/>
          <a:lstStyle/>
          <a:p>
            <a:r>
              <a:rPr lang="lt-LT" dirty="0">
                <a:solidFill>
                  <a:schemeClr val="accent5"/>
                </a:solidFill>
              </a:rPr>
              <a:t>5.2. Ugdymo planavimas</a:t>
            </a:r>
            <a:r>
              <a:rPr lang="lt-LT" dirty="0" smtClean="0">
                <a:solidFill>
                  <a:schemeClr val="accent5"/>
                </a:solidFill>
              </a:rPr>
              <a:t>.</a:t>
            </a:r>
            <a:br>
              <a:rPr lang="lt-LT" dirty="0" smtClean="0">
                <a:solidFill>
                  <a:schemeClr val="accent5"/>
                </a:solidFill>
              </a:rPr>
            </a:br>
            <a:r>
              <a:rPr lang="lt-LT" sz="1800" dirty="0">
                <a:solidFill>
                  <a:schemeClr val="accent4">
                    <a:lumMod val="75000"/>
                  </a:schemeClr>
                </a:solidFill>
              </a:rPr>
              <a:t>5.2.2. Mokytojas planuoja </a:t>
            </a:r>
            <a:r>
              <a:rPr lang="lt-LT" sz="1800" dirty="0" err="1">
                <a:solidFill>
                  <a:schemeClr val="accent4">
                    <a:lumMod val="75000"/>
                  </a:schemeClr>
                </a:solidFill>
              </a:rPr>
              <a:t>ugdymą(si</a:t>
            </a:r>
            <a:r>
              <a:rPr lang="lt-LT" sz="1800" dirty="0">
                <a:solidFill>
                  <a:schemeClr val="accent4">
                    <a:lumMod val="75000"/>
                  </a:schemeClr>
                </a:solidFill>
              </a:rPr>
              <a:t>), remdamasis žiniomis apie vaikų jau turimus gebėjimus, nuostatas, žinias ir supratimą, jų individualius ugdymosi poreikius ir siekdamas vaikų ugdymosi pasiekimų augimo.</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dirty="0"/>
          </a:p>
        </p:txBody>
      </p:sp>
      <p:sp>
        <p:nvSpPr>
          <p:cNvPr id="5" name="Struktūrinė schema: nuoseklios kreipties atmintis 4"/>
          <p:cNvSpPr/>
          <p:nvPr/>
        </p:nvSpPr>
        <p:spPr>
          <a:xfrm>
            <a:off x="30425" y="123478"/>
            <a:ext cx="1800200" cy="1224136"/>
          </a:xfrm>
          <a:prstGeom prst="flowChartMagneticTap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sz="1200" b="1" dirty="0" smtClean="0">
                <a:solidFill>
                  <a:schemeClr val="accent5"/>
                </a:solidFill>
                <a:latin typeface="Roboto Condensed" panose="020B0604020202020204" charset="0"/>
                <a:ea typeface="Roboto Condensed" panose="020B0604020202020204" charset="0"/>
              </a:rPr>
              <a:t>5. PASIEKIMŲ VERTINIMAS IR UGDYMO PLANAVIMAS</a:t>
            </a:r>
            <a:endParaRPr lang="lt-LT"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794560460"/>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80584"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770536807"/>
      </p:ext>
    </p:extLst>
  </p:cSld>
  <p:clrMapOvr>
    <a:masterClrMapping/>
  </p:clrMapOvr>
  <p:transition spd="slow">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411510"/>
            <a:ext cx="6984776" cy="648072"/>
          </a:xfrm>
        </p:spPr>
        <p:txBody>
          <a:bodyPr/>
          <a:lstStyle/>
          <a:p>
            <a:r>
              <a:rPr lang="lt-LT" dirty="0">
                <a:solidFill>
                  <a:schemeClr val="accent5"/>
                </a:solidFill>
              </a:rPr>
              <a:t>5.2. Ugdymo planavimas.</a:t>
            </a:r>
            <a:br>
              <a:rPr lang="lt-LT" dirty="0">
                <a:solidFill>
                  <a:schemeClr val="accent5"/>
                </a:solidFill>
              </a:rPr>
            </a:br>
            <a:r>
              <a:rPr lang="lt-LT" sz="1800" dirty="0">
                <a:solidFill>
                  <a:schemeClr val="accent4"/>
                </a:solidFill>
              </a:rPr>
              <a:t>5.2.3. Planuodamas mokytojas išlaiko pusiausvyrą tarp individualios veiklos, darbo mažose grupėse ir visos </a:t>
            </a:r>
            <a:r>
              <a:rPr lang="lt-LT" sz="1800" dirty="0" smtClean="0">
                <a:solidFill>
                  <a:schemeClr val="accent4"/>
                </a:solidFill>
              </a:rPr>
              <a:t>grupės ugdomosios </a:t>
            </a:r>
            <a:r>
              <a:rPr lang="lt-LT" sz="1800" dirty="0">
                <a:solidFill>
                  <a:schemeClr val="accent4"/>
                </a:solidFill>
              </a:rPr>
              <a:t>veiklos.</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58</a:t>
            </a:fld>
            <a:endParaRPr lang="en" dirty="0"/>
          </a:p>
        </p:txBody>
      </p:sp>
      <p:sp>
        <p:nvSpPr>
          <p:cNvPr id="5" name="Struktūrinė schema: nuoseklios kreipties atmintis 4"/>
          <p:cNvSpPr/>
          <p:nvPr/>
        </p:nvSpPr>
        <p:spPr>
          <a:xfrm>
            <a:off x="30425" y="123478"/>
            <a:ext cx="1800200" cy="1224136"/>
          </a:xfrm>
          <a:prstGeom prst="flowChartMagneticTap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sz="1200" b="1" dirty="0" smtClean="0">
                <a:solidFill>
                  <a:schemeClr val="accent5"/>
                </a:solidFill>
                <a:latin typeface="Roboto Condensed" panose="020B0604020202020204" charset="0"/>
                <a:ea typeface="Roboto Condensed" panose="020B0604020202020204" charset="0"/>
              </a:rPr>
              <a:t>5. PASIEKIMŲ VERTINIMAS IR UGDYMO PLANAVIMAS</a:t>
            </a:r>
            <a:endParaRPr lang="lt-LT" sz="1200" b="1" dirty="0">
              <a:solidFill>
                <a:schemeClr val="accent5"/>
              </a:solidFill>
              <a:latin typeface="Roboto Condensed" panose="020B0604020202020204" charset="0"/>
              <a:ea typeface="Roboto Condensed" panose="020B0604020202020204" charset="0"/>
            </a:endParaRPr>
          </a:p>
        </p:txBody>
      </p:sp>
      <p:graphicFrame>
        <p:nvGraphicFramePr>
          <p:cNvPr id="7" name="Diagrama 6"/>
          <p:cNvGraphicFramePr/>
          <p:nvPr>
            <p:extLst>
              <p:ext uri="{D42A27DB-BD31-4B8C-83A1-F6EECF244321}">
                <p14:modId xmlns:p14="http://schemas.microsoft.com/office/powerpoint/2010/main" val="3521556076"/>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truktūrinė schema: nuoseklios kreipties atmintis 7"/>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9" name="Struktūrinė schema: nuoseklios kreipties atmintis 8"/>
          <p:cNvSpPr/>
          <p:nvPr/>
        </p:nvSpPr>
        <p:spPr>
          <a:xfrm rot="10800000" flipV="1">
            <a:off x="6300192"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115596782"/>
      </p:ext>
    </p:extLst>
  </p:cSld>
  <p:clrMapOvr>
    <a:masterClrMapping/>
  </p:clrMapOvr>
  <p:transition spd="slow">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07704" y="195486"/>
            <a:ext cx="5492400" cy="864096"/>
          </a:xfrm>
        </p:spPr>
        <p:txBody>
          <a:bodyPr/>
          <a:lstStyle/>
          <a:p>
            <a:r>
              <a:rPr lang="lt-LT" dirty="0">
                <a:solidFill>
                  <a:schemeClr val="accent5"/>
                </a:solidFill>
              </a:rPr>
              <a:t>5.2. Ugdymo planavimas</a:t>
            </a:r>
            <a:r>
              <a:rPr lang="lt-LT" dirty="0" smtClean="0">
                <a:solidFill>
                  <a:schemeClr val="accent5"/>
                </a:solidFill>
              </a:rPr>
              <a:t>.</a:t>
            </a:r>
            <a:br>
              <a:rPr lang="lt-LT" dirty="0" smtClean="0">
                <a:solidFill>
                  <a:schemeClr val="accent5"/>
                </a:solidFill>
              </a:rPr>
            </a:br>
            <a:r>
              <a:rPr lang="lt-LT" dirty="0">
                <a:solidFill>
                  <a:schemeClr val="accent4"/>
                </a:solidFill>
              </a:rPr>
              <a:t>5.2.4. Mokytojas išlaiko pusiausvyrą tarp iš anksto suplanuotos ir vaikų pasiūlytos </a:t>
            </a:r>
            <a:r>
              <a:rPr lang="lt-LT" dirty="0" smtClean="0">
                <a:solidFill>
                  <a:schemeClr val="accent4"/>
                </a:solidFill>
              </a:rPr>
              <a:t>veiklos.</a:t>
            </a:r>
            <a:endParaRPr lang="lt-LT"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59</a:t>
            </a:fld>
            <a:endParaRPr lang="en" dirty="0"/>
          </a:p>
        </p:txBody>
      </p:sp>
      <p:sp>
        <p:nvSpPr>
          <p:cNvPr id="5" name="Struktūrinė schema: nuoseklios kreipties atmintis 4"/>
          <p:cNvSpPr/>
          <p:nvPr/>
        </p:nvSpPr>
        <p:spPr>
          <a:xfrm>
            <a:off x="30425" y="123478"/>
            <a:ext cx="1800200" cy="1224136"/>
          </a:xfrm>
          <a:prstGeom prst="flowChartMagneticTap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sz="1200" b="1" dirty="0" smtClean="0">
                <a:solidFill>
                  <a:schemeClr val="accent5"/>
                </a:solidFill>
                <a:latin typeface="Roboto Condensed" panose="020B0604020202020204" charset="0"/>
                <a:ea typeface="Roboto Condensed" panose="020B0604020202020204" charset="0"/>
              </a:rPr>
              <a:t>5. PASIEKIMŲ VERTINIMAS IR UGDYMO PLANAVIMAS</a:t>
            </a:r>
            <a:endParaRPr lang="lt-LT"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424603861"/>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88890"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2</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411509441"/>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14274" y="392574"/>
            <a:ext cx="6422021" cy="1531103"/>
          </a:xfrm>
        </p:spPr>
        <p:txBody>
          <a:bodyPr/>
          <a:lstStyle/>
          <a:p>
            <a:pPr algn="ctr"/>
            <a:r>
              <a:rPr lang="lt-LT" sz="3600" dirty="0" smtClean="0">
                <a:solidFill>
                  <a:schemeClr val="accent5"/>
                </a:solidFill>
              </a:rPr>
              <a:t>IŠSAMI PLAČIOJO VERTINIMO MODELIO ANALIZĖ:</a:t>
            </a:r>
            <a:endParaRPr lang="lt-LT" sz="3600" dirty="0">
              <a:solidFill>
                <a:schemeClr val="accent5"/>
              </a:solidFill>
            </a:endParaRPr>
          </a:p>
        </p:txBody>
      </p:sp>
      <p:sp>
        <p:nvSpPr>
          <p:cNvPr id="3" name="Teksto vietos rezervavimo ženklas 2"/>
          <p:cNvSpPr>
            <a:spLocks noGrp="1"/>
          </p:cNvSpPr>
          <p:nvPr>
            <p:ph type="body" idx="1"/>
          </p:nvPr>
        </p:nvSpPr>
        <p:spPr/>
        <p:txBody>
          <a:bodyPr/>
          <a:lstStyle/>
          <a:p>
            <a:r>
              <a:rPr lang="lt-LT" b="1" dirty="0" smtClean="0"/>
              <a:t>7 SRITYS</a:t>
            </a:r>
          </a:p>
          <a:p>
            <a:r>
              <a:rPr lang="lt-LT" b="1" dirty="0" smtClean="0"/>
              <a:t>21 RODIKLIS</a:t>
            </a:r>
          </a:p>
          <a:p>
            <a:r>
              <a:rPr lang="lt-LT" b="1" dirty="0" smtClean="0"/>
              <a:t>72 KOKYBĖS KRITERIJAI</a:t>
            </a:r>
            <a:endParaRPr lang="lt-LT" b="1"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067694"/>
            <a:ext cx="3268975" cy="171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081628"/>
      </p:ext>
    </p:extLst>
  </p:cSld>
  <p:clrMapOvr>
    <a:masterClrMapping/>
  </p:clrMapOvr>
  <p:transition spd="slow">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44032" y="352446"/>
            <a:ext cx="7120455" cy="766200"/>
          </a:xfrm>
        </p:spPr>
        <p:txBody>
          <a:bodyPr/>
          <a:lstStyle/>
          <a:p>
            <a:r>
              <a:rPr lang="lt-LT" dirty="0">
                <a:solidFill>
                  <a:schemeClr val="accent5"/>
                </a:solidFill>
              </a:rPr>
              <a:t>5.2. Ugdymo planavimas</a:t>
            </a:r>
            <a:r>
              <a:rPr lang="lt-LT" dirty="0" smtClean="0">
                <a:solidFill>
                  <a:schemeClr val="accent5"/>
                </a:solidFill>
              </a:rPr>
              <a:t>.</a:t>
            </a:r>
            <a:br>
              <a:rPr lang="lt-LT" dirty="0" smtClean="0">
                <a:solidFill>
                  <a:schemeClr val="accent5"/>
                </a:solidFill>
              </a:rPr>
            </a:br>
            <a:r>
              <a:rPr lang="lt-LT" sz="1800" dirty="0">
                <a:solidFill>
                  <a:schemeClr val="accent4">
                    <a:lumMod val="75000"/>
                  </a:schemeClr>
                </a:solidFill>
              </a:rPr>
              <a:t>5.2.5. Mokytojo parengtas ilgalaikis planas yra nuoseklus (savaitinių planų tarpusavio tęstinumas), paremtas savo veiklos refleksija, derantis su ikimokyklinio ir (</a:t>
            </a:r>
            <a:r>
              <a:rPr lang="lt-LT" sz="1800" dirty="0" smtClean="0">
                <a:solidFill>
                  <a:schemeClr val="accent4">
                    <a:lumMod val="75000"/>
                  </a:schemeClr>
                </a:solidFill>
              </a:rPr>
              <a:t>ar) priešmokyklinio </a:t>
            </a:r>
            <a:r>
              <a:rPr lang="lt-LT" sz="1800" dirty="0">
                <a:solidFill>
                  <a:schemeClr val="accent4">
                    <a:lumMod val="75000"/>
                  </a:schemeClr>
                </a:solidFill>
              </a:rPr>
              <a:t>ugdymo programų tikslais.</a:t>
            </a:r>
            <a:br>
              <a:rPr lang="lt-LT" sz="1800" dirty="0">
                <a:solidFill>
                  <a:schemeClr val="accent4">
                    <a:lumMod val="75000"/>
                  </a:schemeClr>
                </a:solidFill>
              </a:rPr>
            </a:br>
            <a:endParaRPr lang="lt-LT" sz="1800" dirty="0">
              <a:solidFill>
                <a:schemeClr val="accent4">
                  <a:lumMod val="75000"/>
                </a:schemeClr>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60</a:t>
            </a:fld>
            <a:endParaRPr lang="en" dirty="0"/>
          </a:p>
        </p:txBody>
      </p:sp>
      <p:sp>
        <p:nvSpPr>
          <p:cNvPr id="5" name="Struktūrinė schema: nuoseklios kreipties atmintis 4"/>
          <p:cNvSpPr/>
          <p:nvPr/>
        </p:nvSpPr>
        <p:spPr>
          <a:xfrm>
            <a:off x="30425" y="123478"/>
            <a:ext cx="1800200" cy="1224136"/>
          </a:xfrm>
          <a:prstGeom prst="flowChartMagneticTape">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lt-LT" sz="1200" b="1" dirty="0" smtClean="0">
                <a:solidFill>
                  <a:schemeClr val="accent5"/>
                </a:solidFill>
                <a:latin typeface="Roboto Condensed" panose="020B0604020202020204" charset="0"/>
                <a:ea typeface="Roboto Condensed" panose="020B0604020202020204" charset="0"/>
              </a:rPr>
              <a:t>5. PASIEKIMŲ VERTINIMAS IR UGDYMO PLANAVIMAS</a:t>
            </a:r>
            <a:endParaRPr lang="lt-LT"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433042679"/>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4208"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76462536"/>
      </p:ext>
    </p:extLst>
  </p:cSld>
  <p:clrMapOvr>
    <a:masterClrMapping/>
  </p:clrMapOvr>
  <p:transition spd="slow">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1907704" y="195486"/>
            <a:ext cx="6984776" cy="784800"/>
          </a:xfrm>
        </p:spPr>
        <p:txBody>
          <a:bodyPr/>
          <a:lstStyle/>
          <a:p>
            <a:r>
              <a:rPr lang="lt-LT" b="1" dirty="0"/>
              <a:t>6.1. Šeimos </a:t>
            </a:r>
            <a:r>
              <a:rPr lang="lt-LT" b="1" dirty="0" smtClean="0"/>
              <a:t>kultūros pažinimas.</a:t>
            </a:r>
          </a:p>
          <a:p>
            <a:pPr marL="88900" indent="-12700"/>
            <a:r>
              <a:rPr lang="lt-LT" b="1" dirty="0">
                <a:solidFill>
                  <a:schemeClr val="accent4">
                    <a:lumMod val="75000"/>
                  </a:schemeClr>
                </a:solidFill>
              </a:rPr>
              <a:t>6.1.1. Mokytojas gerbia kiekvieną šeimą, kviečia šeimos narius bendradarbiauti, parodo, kad jie yra laukiami ir randa būdų, kaip juos įtraukti į vaikų ugdymosi procesą.</a:t>
            </a:r>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61</a:t>
            </a:fld>
            <a:endParaRPr lang="en" dirty="0"/>
          </a:p>
        </p:txBody>
      </p:sp>
      <p:sp>
        <p:nvSpPr>
          <p:cNvPr id="5" name="Struktūrinė schema: nuoseklios kreipties atmintis 4"/>
          <p:cNvSpPr/>
          <p:nvPr/>
        </p:nvSpPr>
        <p:spPr>
          <a:xfrm>
            <a:off x="107504" y="123478"/>
            <a:ext cx="1800200" cy="1224136"/>
          </a:xfrm>
          <a:prstGeom prst="flowChartMagneticTap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a:solidFill>
                  <a:schemeClr val="accent5"/>
                </a:solidFill>
                <a:latin typeface="Roboto Condensed" panose="020B0604020202020204" charset="0"/>
                <a:ea typeface="Roboto Condensed" panose="020B0604020202020204" charset="0"/>
              </a:rPr>
              <a:t>6. </a:t>
            </a:r>
            <a:r>
              <a:rPr lang="es-ES" sz="1200" b="1" dirty="0" smtClean="0">
                <a:solidFill>
                  <a:schemeClr val="accent5"/>
                </a:solidFill>
                <a:latin typeface="Roboto Condensed" panose="020B0604020202020204" charset="0"/>
                <a:ea typeface="Roboto Condensed" panose="020B0604020202020204" charset="0"/>
              </a:rPr>
              <a:t>BENDRADARBIA-</a:t>
            </a:r>
          </a:p>
          <a:p>
            <a:pPr algn="ctr"/>
            <a:r>
              <a:rPr lang="es-ES" sz="1200" b="1" dirty="0" smtClean="0">
                <a:solidFill>
                  <a:schemeClr val="accent5"/>
                </a:solidFill>
                <a:latin typeface="Roboto Condensed" panose="020B0604020202020204" charset="0"/>
                <a:ea typeface="Roboto Condensed" panose="020B0604020202020204" charset="0"/>
              </a:rPr>
              <a:t>VIMAS SU VAIKŲ</a:t>
            </a:r>
          </a:p>
          <a:p>
            <a:pPr algn="ctr"/>
            <a:r>
              <a:rPr lang="es-ES" sz="1200" b="1" dirty="0" smtClean="0">
                <a:solidFill>
                  <a:schemeClr val="accent5"/>
                </a:solidFill>
                <a:latin typeface="Roboto Condensed" panose="020B0604020202020204" charset="0"/>
                <a:ea typeface="Roboto Condensed" panose="020B0604020202020204" charset="0"/>
              </a:rPr>
              <a:t>ŠEIMOMIS</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735165453"/>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80584"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03347567"/>
      </p:ext>
    </p:extLst>
  </p:cSld>
  <p:clrMapOvr>
    <a:masterClrMapping/>
  </p:clrMapOvr>
  <p:transition spd="slow">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267494"/>
            <a:ext cx="7056784" cy="792088"/>
          </a:xfrm>
        </p:spPr>
        <p:txBody>
          <a:bodyPr/>
          <a:lstStyle/>
          <a:p>
            <a:r>
              <a:rPr lang="lt-LT" dirty="0">
                <a:solidFill>
                  <a:schemeClr val="accent5"/>
                </a:solidFill>
              </a:rPr>
              <a:t>6.1. Šeimos kultūros pažinimas.</a:t>
            </a:r>
            <a:br>
              <a:rPr lang="lt-LT" dirty="0">
                <a:solidFill>
                  <a:schemeClr val="accent5"/>
                </a:solidFill>
              </a:rPr>
            </a:br>
            <a:r>
              <a:rPr lang="lt-LT" sz="1800" dirty="0">
                <a:solidFill>
                  <a:schemeClr val="accent4"/>
                </a:solidFill>
              </a:rPr>
              <a:t>6.1.2. Ugdymo turinio ir vaikų ugdymosi patirties turtinimui mokytojas panaudoja turimas žinias apie vaikų šeimų kultūrinę įvairovę.</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62</a:t>
            </a:fld>
            <a:endParaRPr lang="en" dirty="0"/>
          </a:p>
        </p:txBody>
      </p:sp>
      <p:sp>
        <p:nvSpPr>
          <p:cNvPr id="5" name="Struktūrinė schema: nuoseklios kreipties atmintis 4"/>
          <p:cNvSpPr/>
          <p:nvPr/>
        </p:nvSpPr>
        <p:spPr>
          <a:xfrm>
            <a:off x="107504" y="123478"/>
            <a:ext cx="1800200" cy="1224136"/>
          </a:xfrm>
          <a:prstGeom prst="flowChartMagneticTap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a:solidFill>
                  <a:schemeClr val="accent5"/>
                </a:solidFill>
                <a:latin typeface="Roboto Condensed" panose="020B0604020202020204" charset="0"/>
                <a:ea typeface="Roboto Condensed" panose="020B0604020202020204" charset="0"/>
              </a:rPr>
              <a:t>6. </a:t>
            </a:r>
            <a:r>
              <a:rPr lang="es-ES" sz="1200" b="1" dirty="0" smtClean="0">
                <a:solidFill>
                  <a:schemeClr val="accent5"/>
                </a:solidFill>
                <a:latin typeface="Roboto Condensed" panose="020B0604020202020204" charset="0"/>
                <a:ea typeface="Roboto Condensed" panose="020B0604020202020204" charset="0"/>
              </a:rPr>
              <a:t>BENDRADARBIA-</a:t>
            </a:r>
          </a:p>
          <a:p>
            <a:pPr algn="ctr"/>
            <a:r>
              <a:rPr lang="es-ES" sz="1200" b="1" dirty="0" smtClean="0">
                <a:solidFill>
                  <a:schemeClr val="accent5"/>
                </a:solidFill>
                <a:latin typeface="Roboto Condensed" panose="020B0604020202020204" charset="0"/>
                <a:ea typeface="Roboto Condensed" panose="020B0604020202020204" charset="0"/>
              </a:rPr>
              <a:t>VIMAS SU VAIKŲ</a:t>
            </a:r>
          </a:p>
          <a:p>
            <a:pPr algn="ctr"/>
            <a:r>
              <a:rPr lang="es-ES" sz="1200" b="1" dirty="0" smtClean="0">
                <a:solidFill>
                  <a:schemeClr val="accent5"/>
                </a:solidFill>
                <a:latin typeface="Roboto Condensed" panose="020B0604020202020204" charset="0"/>
                <a:ea typeface="Roboto Condensed" panose="020B0604020202020204" charset="0"/>
              </a:rPr>
              <a:t>ŠEIMOMIS</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330190796"/>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smtClean="0">
                <a:solidFill>
                  <a:schemeClr val="accent5"/>
                </a:solidFill>
                <a:sym typeface="Symbol"/>
              </a:rPr>
              <a:t>2/3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4208" y="3291830"/>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465262800"/>
      </p:ext>
    </p:extLst>
  </p:cSld>
  <p:clrMapOvr>
    <a:masterClrMapping/>
  </p:clrMapOvr>
  <p:transition spd="slow">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411510"/>
            <a:ext cx="6984776" cy="766200"/>
          </a:xfrm>
        </p:spPr>
        <p:txBody>
          <a:bodyPr/>
          <a:lstStyle/>
          <a:p>
            <a:r>
              <a:rPr lang="lt-LT" dirty="0">
                <a:solidFill>
                  <a:schemeClr val="accent5"/>
                </a:solidFill>
              </a:rPr>
              <a:t>6.1. Šeimos kultūros pažinimas</a:t>
            </a:r>
            <a:r>
              <a:rPr lang="lt-LT" dirty="0" smtClean="0">
                <a:solidFill>
                  <a:schemeClr val="accent5"/>
                </a:solidFill>
              </a:rPr>
              <a:t>.</a:t>
            </a:r>
            <a:br>
              <a:rPr lang="lt-LT" dirty="0" smtClean="0">
                <a:solidFill>
                  <a:schemeClr val="accent5"/>
                </a:solidFill>
              </a:rPr>
            </a:br>
            <a:r>
              <a:rPr lang="lt-LT" dirty="0">
                <a:solidFill>
                  <a:schemeClr val="accent4"/>
                </a:solidFill>
              </a:rPr>
              <a:t>6.1.3. Mokytojas suteikia vaikų šeimų nariams galimybes mokytis vieniems iš kitų ir teikti tarpusavio pagalbą.</a:t>
            </a:r>
            <a:r>
              <a:rPr lang="lt-LT" dirty="0">
                <a:solidFill>
                  <a:schemeClr val="accent5"/>
                </a:solidFill>
              </a:rPr>
              <a:t/>
            </a:r>
            <a:br>
              <a:rPr lang="lt-LT" dirty="0">
                <a:solidFill>
                  <a:schemeClr val="accent5"/>
                </a:solidFill>
              </a:rPr>
            </a:br>
            <a:endParaRPr lang="lt-LT" dirty="0"/>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63</a:t>
            </a:fld>
            <a:endParaRPr lang="en" dirty="0"/>
          </a:p>
        </p:txBody>
      </p:sp>
      <p:sp>
        <p:nvSpPr>
          <p:cNvPr id="5" name="Struktūrinė schema: nuoseklios kreipties atmintis 4"/>
          <p:cNvSpPr/>
          <p:nvPr/>
        </p:nvSpPr>
        <p:spPr>
          <a:xfrm>
            <a:off x="107504" y="123478"/>
            <a:ext cx="1800200" cy="1224136"/>
          </a:xfrm>
          <a:prstGeom prst="flowChartMagneticTap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a:solidFill>
                  <a:schemeClr val="accent5"/>
                </a:solidFill>
                <a:latin typeface="Roboto Condensed" panose="020B0604020202020204" charset="0"/>
                <a:ea typeface="Roboto Condensed" panose="020B0604020202020204" charset="0"/>
              </a:rPr>
              <a:t>6. </a:t>
            </a:r>
            <a:r>
              <a:rPr lang="es-ES" sz="1200" b="1" dirty="0" smtClean="0">
                <a:solidFill>
                  <a:schemeClr val="accent5"/>
                </a:solidFill>
                <a:latin typeface="Roboto Condensed" panose="020B0604020202020204" charset="0"/>
                <a:ea typeface="Roboto Condensed" panose="020B0604020202020204" charset="0"/>
              </a:rPr>
              <a:t>BENDRADARBIA-</a:t>
            </a:r>
          </a:p>
          <a:p>
            <a:pPr algn="ctr"/>
            <a:r>
              <a:rPr lang="es-ES" sz="1200" b="1" dirty="0" smtClean="0">
                <a:solidFill>
                  <a:schemeClr val="accent5"/>
                </a:solidFill>
                <a:latin typeface="Roboto Condensed" panose="020B0604020202020204" charset="0"/>
                <a:ea typeface="Roboto Condensed" panose="020B0604020202020204" charset="0"/>
              </a:rPr>
              <a:t>VIMAS SU VAIKŲ</a:t>
            </a:r>
          </a:p>
          <a:p>
            <a:pPr algn="ctr"/>
            <a:r>
              <a:rPr lang="es-ES" sz="1200" b="1" dirty="0" smtClean="0">
                <a:solidFill>
                  <a:schemeClr val="accent5"/>
                </a:solidFill>
                <a:latin typeface="Roboto Condensed" panose="020B0604020202020204" charset="0"/>
                <a:ea typeface="Roboto Condensed" panose="020B0604020202020204" charset="0"/>
              </a:rPr>
              <a:t>ŠEIMOMIS</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309624316"/>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smtClean="0">
                <a:solidFill>
                  <a:schemeClr val="accent5"/>
                </a:solidFill>
                <a:sym typeface="Symbol"/>
              </a:rPr>
              <a:t>2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444208"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smtClean="0">
                <a:solidFill>
                  <a:schemeClr val="accent5"/>
                </a:solidFill>
                <a:sym typeface="Symbol"/>
              </a:rPr>
              <a:t>3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929098892"/>
      </p:ext>
    </p:extLst>
  </p:cSld>
  <p:clrMapOvr>
    <a:masterClrMapping/>
  </p:clrMapOvr>
  <p:transition spd="slow">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41012" y="352446"/>
            <a:ext cx="7023476" cy="766200"/>
          </a:xfrm>
        </p:spPr>
        <p:txBody>
          <a:bodyPr/>
          <a:lstStyle/>
          <a:p>
            <a:r>
              <a:rPr lang="lt-LT" dirty="0">
                <a:solidFill>
                  <a:schemeClr val="accent5"/>
                </a:solidFill>
              </a:rPr>
              <a:t>6.1. Šeimos kultūros pažinimas</a:t>
            </a:r>
            <a:r>
              <a:rPr lang="lt-LT" dirty="0" smtClean="0">
                <a:solidFill>
                  <a:schemeClr val="accent5"/>
                </a:solidFill>
              </a:rPr>
              <a:t>.</a:t>
            </a:r>
            <a:br>
              <a:rPr lang="lt-LT" dirty="0" smtClean="0">
                <a:solidFill>
                  <a:schemeClr val="accent5"/>
                </a:solidFill>
              </a:rPr>
            </a:br>
            <a:r>
              <a:rPr lang="lt-LT" dirty="0">
                <a:solidFill>
                  <a:schemeClr val="accent4"/>
                </a:solidFill>
              </a:rPr>
              <a:t>6.1.4. Mokytojas užtikrina informacijos apie šeimas ir vaikus konfidencialumą.</a:t>
            </a:r>
            <a:br>
              <a:rPr lang="lt-LT" dirty="0">
                <a:solidFill>
                  <a:schemeClr val="accent4"/>
                </a:solidFill>
              </a:rPr>
            </a:br>
            <a:endParaRPr lang="lt-LT"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64</a:t>
            </a:fld>
            <a:endParaRPr lang="en" dirty="0"/>
          </a:p>
        </p:txBody>
      </p:sp>
      <p:sp>
        <p:nvSpPr>
          <p:cNvPr id="5" name="Struktūrinė schema: nuoseklios kreipties atmintis 4"/>
          <p:cNvSpPr/>
          <p:nvPr/>
        </p:nvSpPr>
        <p:spPr>
          <a:xfrm>
            <a:off x="107504" y="123478"/>
            <a:ext cx="1800200" cy="1224136"/>
          </a:xfrm>
          <a:prstGeom prst="flowChartMagneticTap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a:solidFill>
                  <a:schemeClr val="accent5"/>
                </a:solidFill>
                <a:latin typeface="Roboto Condensed" panose="020B0604020202020204" charset="0"/>
                <a:ea typeface="Roboto Condensed" panose="020B0604020202020204" charset="0"/>
              </a:rPr>
              <a:t>6. </a:t>
            </a:r>
            <a:r>
              <a:rPr lang="es-ES" sz="1200" b="1" dirty="0" smtClean="0">
                <a:solidFill>
                  <a:schemeClr val="accent5"/>
                </a:solidFill>
                <a:latin typeface="Roboto Condensed" panose="020B0604020202020204" charset="0"/>
                <a:ea typeface="Roboto Condensed" panose="020B0604020202020204" charset="0"/>
              </a:rPr>
              <a:t>BENDRADARBIA-</a:t>
            </a:r>
          </a:p>
          <a:p>
            <a:pPr algn="ctr"/>
            <a:r>
              <a:rPr lang="es-ES" sz="1200" b="1" dirty="0" smtClean="0">
                <a:solidFill>
                  <a:schemeClr val="accent5"/>
                </a:solidFill>
                <a:latin typeface="Roboto Condensed" panose="020B0604020202020204" charset="0"/>
                <a:ea typeface="Roboto Condensed" panose="020B0604020202020204" charset="0"/>
              </a:rPr>
              <a:t>VIMAS SU VAIKŲ</a:t>
            </a:r>
          </a:p>
          <a:p>
            <a:pPr algn="ctr"/>
            <a:r>
              <a:rPr lang="es-ES" sz="1200" b="1" dirty="0" smtClean="0">
                <a:solidFill>
                  <a:schemeClr val="accent5"/>
                </a:solidFill>
                <a:latin typeface="Roboto Condensed" panose="020B0604020202020204" charset="0"/>
                <a:ea typeface="Roboto Condensed" panose="020B0604020202020204" charset="0"/>
              </a:rPr>
              <a:t>ŠEIMOMIS</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729421836"/>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261029"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37973347"/>
      </p:ext>
    </p:extLst>
  </p:cSld>
  <p:clrMapOvr>
    <a:masterClrMapping/>
  </p:clrMapOvr>
  <p:transition spd="slow">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051720" y="123478"/>
            <a:ext cx="6912768" cy="936104"/>
          </a:xfrm>
        </p:spPr>
        <p:txBody>
          <a:bodyPr/>
          <a:lstStyle/>
          <a:p>
            <a:r>
              <a:rPr lang="lt-LT" dirty="0">
                <a:solidFill>
                  <a:schemeClr val="accent5"/>
                </a:solidFill>
              </a:rPr>
              <a:t>6.2. Partnerystė </a:t>
            </a:r>
            <a:r>
              <a:rPr lang="lt-LT" dirty="0" smtClean="0">
                <a:solidFill>
                  <a:schemeClr val="accent5"/>
                </a:solidFill>
              </a:rPr>
              <a:t>su šeima.</a:t>
            </a:r>
            <a:br>
              <a:rPr lang="lt-LT" dirty="0" smtClean="0">
                <a:solidFill>
                  <a:schemeClr val="accent5"/>
                </a:solidFill>
              </a:rPr>
            </a:br>
            <a:r>
              <a:rPr lang="lt-LT" sz="1800" dirty="0">
                <a:solidFill>
                  <a:schemeClr val="accent4"/>
                </a:solidFill>
              </a:rPr>
              <a:t>6.2.1. Mokytojas supažindina šeimas su ugdymo programa, artimiausiais tikslais ir tariasi dėl bendradarbiavimo tikslams pasiekti.</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65</a:t>
            </a:fld>
            <a:endParaRPr lang="en" dirty="0"/>
          </a:p>
        </p:txBody>
      </p:sp>
      <p:sp>
        <p:nvSpPr>
          <p:cNvPr id="5" name="Struktūrinė schema: nuoseklios kreipties atmintis 4"/>
          <p:cNvSpPr/>
          <p:nvPr/>
        </p:nvSpPr>
        <p:spPr>
          <a:xfrm>
            <a:off x="107504" y="123478"/>
            <a:ext cx="1800200" cy="1224136"/>
          </a:xfrm>
          <a:prstGeom prst="flowChartMagneticTap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a:solidFill>
                  <a:schemeClr val="accent5"/>
                </a:solidFill>
                <a:latin typeface="Roboto Condensed" panose="020B0604020202020204" charset="0"/>
                <a:ea typeface="Roboto Condensed" panose="020B0604020202020204" charset="0"/>
              </a:rPr>
              <a:t>6. </a:t>
            </a:r>
            <a:r>
              <a:rPr lang="es-ES" sz="1200" b="1" dirty="0" smtClean="0">
                <a:solidFill>
                  <a:schemeClr val="accent5"/>
                </a:solidFill>
                <a:latin typeface="Roboto Condensed" panose="020B0604020202020204" charset="0"/>
                <a:ea typeface="Roboto Condensed" panose="020B0604020202020204" charset="0"/>
              </a:rPr>
              <a:t>BENDRADARBIA-</a:t>
            </a:r>
          </a:p>
          <a:p>
            <a:pPr algn="ctr"/>
            <a:r>
              <a:rPr lang="es-ES" sz="1200" b="1" dirty="0" smtClean="0">
                <a:solidFill>
                  <a:schemeClr val="accent5"/>
                </a:solidFill>
                <a:latin typeface="Roboto Condensed" panose="020B0604020202020204" charset="0"/>
                <a:ea typeface="Roboto Condensed" panose="020B0604020202020204" charset="0"/>
              </a:rPr>
              <a:t>VIMAS SU VAIKŲ</a:t>
            </a:r>
          </a:p>
          <a:p>
            <a:pPr algn="ctr"/>
            <a:r>
              <a:rPr lang="es-ES" sz="1200" b="1" dirty="0" smtClean="0">
                <a:solidFill>
                  <a:schemeClr val="accent5"/>
                </a:solidFill>
                <a:latin typeface="Roboto Condensed" panose="020B0604020202020204" charset="0"/>
                <a:ea typeface="Roboto Condensed" panose="020B0604020202020204" charset="0"/>
              </a:rPr>
              <a:t>ŠEIMOMIS</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1256912745"/>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248426"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401476590"/>
      </p:ext>
    </p:extLst>
  </p:cSld>
  <p:clrMapOvr>
    <a:masterClrMapping/>
  </p:clrMapOvr>
  <p:transition spd="slow">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352446"/>
            <a:ext cx="6912768" cy="766200"/>
          </a:xfrm>
        </p:spPr>
        <p:txBody>
          <a:bodyPr/>
          <a:lstStyle/>
          <a:p>
            <a:r>
              <a:rPr lang="lt-LT" dirty="0">
                <a:solidFill>
                  <a:schemeClr val="accent5"/>
                </a:solidFill>
              </a:rPr>
              <a:t>6.2. Partnerystė su šeima</a:t>
            </a:r>
            <a:r>
              <a:rPr lang="lt-LT" dirty="0" smtClean="0">
                <a:solidFill>
                  <a:schemeClr val="accent5"/>
                </a:solidFill>
              </a:rPr>
              <a:t>.</a:t>
            </a:r>
            <a:br>
              <a:rPr lang="lt-LT" dirty="0" smtClean="0">
                <a:solidFill>
                  <a:schemeClr val="accent5"/>
                </a:solidFill>
              </a:rPr>
            </a:br>
            <a:r>
              <a:rPr lang="lt-LT" sz="1800" dirty="0">
                <a:solidFill>
                  <a:schemeClr val="accent4"/>
                </a:solidFill>
              </a:rPr>
              <a:t>6.2.2. Mokytojas suteikia žinių ir dalijasi idėjomis su tėvais ir kitais šeimų nariais, siekdamas sustiprinti tėvų kompetencijas, kad jie galėtų namuose sukurti stimuliuojančią ugdomąją aplinką.</a:t>
            </a:r>
            <a:br>
              <a:rPr lang="lt-LT" sz="1800" dirty="0">
                <a:solidFill>
                  <a:schemeClr val="accent4"/>
                </a:solidFill>
              </a:rPr>
            </a:br>
            <a:endParaRPr lang="lt-LT" sz="1800"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66</a:t>
            </a:fld>
            <a:endParaRPr lang="en" dirty="0"/>
          </a:p>
        </p:txBody>
      </p:sp>
      <p:sp>
        <p:nvSpPr>
          <p:cNvPr id="5" name="Struktūrinė schema: nuoseklios kreipties atmintis 4"/>
          <p:cNvSpPr/>
          <p:nvPr/>
        </p:nvSpPr>
        <p:spPr>
          <a:xfrm>
            <a:off x="107504" y="123478"/>
            <a:ext cx="1800200" cy="1224136"/>
          </a:xfrm>
          <a:prstGeom prst="flowChartMagneticTap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a:solidFill>
                  <a:schemeClr val="accent5"/>
                </a:solidFill>
                <a:latin typeface="Roboto Condensed" panose="020B0604020202020204" charset="0"/>
                <a:ea typeface="Roboto Condensed" panose="020B0604020202020204" charset="0"/>
              </a:rPr>
              <a:t>6. </a:t>
            </a:r>
            <a:r>
              <a:rPr lang="es-ES" sz="1200" b="1" dirty="0" smtClean="0">
                <a:solidFill>
                  <a:schemeClr val="accent5"/>
                </a:solidFill>
                <a:latin typeface="Roboto Condensed" panose="020B0604020202020204" charset="0"/>
                <a:ea typeface="Roboto Condensed" panose="020B0604020202020204" charset="0"/>
              </a:rPr>
              <a:t>BENDRADARBIA-</a:t>
            </a:r>
          </a:p>
          <a:p>
            <a:pPr algn="ctr"/>
            <a:r>
              <a:rPr lang="es-ES" sz="1200" b="1" dirty="0" smtClean="0">
                <a:solidFill>
                  <a:schemeClr val="accent5"/>
                </a:solidFill>
                <a:latin typeface="Roboto Condensed" panose="020B0604020202020204" charset="0"/>
                <a:ea typeface="Roboto Condensed" panose="020B0604020202020204" charset="0"/>
              </a:rPr>
              <a:t>VIMAS SU VAIKŲ</a:t>
            </a:r>
          </a:p>
          <a:p>
            <a:pPr algn="ctr"/>
            <a:r>
              <a:rPr lang="es-ES" sz="1200" b="1" dirty="0" smtClean="0">
                <a:solidFill>
                  <a:schemeClr val="accent5"/>
                </a:solidFill>
                <a:latin typeface="Roboto Condensed" panose="020B0604020202020204" charset="0"/>
                <a:ea typeface="Roboto Condensed" panose="020B0604020202020204" charset="0"/>
              </a:rPr>
              <a:t>ŠEIMOMIS</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81846356"/>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00192"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784597435"/>
      </p:ext>
    </p:extLst>
  </p:cSld>
  <p:clrMapOvr>
    <a:masterClrMapping/>
  </p:clrMapOvr>
  <p:transition spd="slow">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267494"/>
            <a:ext cx="7056784" cy="792088"/>
          </a:xfrm>
        </p:spPr>
        <p:txBody>
          <a:bodyPr/>
          <a:lstStyle/>
          <a:p>
            <a:r>
              <a:rPr lang="lt-LT" dirty="0">
                <a:solidFill>
                  <a:schemeClr val="accent5"/>
                </a:solidFill>
              </a:rPr>
              <a:t>6.2. Partnerystė su šeima</a:t>
            </a:r>
            <a:r>
              <a:rPr lang="lt-LT" dirty="0" smtClean="0">
                <a:solidFill>
                  <a:schemeClr val="accent5"/>
                </a:solidFill>
              </a:rPr>
              <a:t>.</a:t>
            </a:r>
            <a:br>
              <a:rPr lang="lt-LT" dirty="0" smtClean="0">
                <a:solidFill>
                  <a:schemeClr val="accent5"/>
                </a:solidFill>
              </a:rPr>
            </a:br>
            <a:r>
              <a:rPr lang="lt-LT" sz="1800" dirty="0">
                <a:solidFill>
                  <a:schemeClr val="accent4"/>
                </a:solidFill>
              </a:rPr>
              <a:t>6.2.3. Mokytojas padeda šeimoms gauti jų vaikų </a:t>
            </a:r>
            <a:r>
              <a:rPr lang="lt-LT" sz="1800" dirty="0" err="1">
                <a:solidFill>
                  <a:schemeClr val="accent4"/>
                </a:solidFill>
              </a:rPr>
              <a:t>ugdymui(si</a:t>
            </a:r>
            <a:r>
              <a:rPr lang="lt-LT" sz="1800" dirty="0">
                <a:solidFill>
                  <a:schemeClr val="accent4"/>
                </a:solidFill>
              </a:rPr>
              <a:t>) reikalingos informacijos apie išteklius ir paslaugas tiek esančias mokykloje, tiek ir už mokyklos ribų.</a:t>
            </a:r>
            <a:br>
              <a:rPr lang="lt-LT" sz="1800" dirty="0">
                <a:solidFill>
                  <a:schemeClr val="accent4"/>
                </a:solidFill>
              </a:rPr>
            </a:br>
            <a:endParaRPr lang="lt-LT" sz="1800"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67</a:t>
            </a:fld>
            <a:endParaRPr lang="en" dirty="0"/>
          </a:p>
        </p:txBody>
      </p:sp>
      <p:sp>
        <p:nvSpPr>
          <p:cNvPr id="5" name="Struktūrinė schema: nuoseklios kreipties atmintis 4"/>
          <p:cNvSpPr/>
          <p:nvPr/>
        </p:nvSpPr>
        <p:spPr>
          <a:xfrm>
            <a:off x="107504" y="123478"/>
            <a:ext cx="1800200" cy="1224136"/>
          </a:xfrm>
          <a:prstGeom prst="flowChartMagneticTap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a:solidFill>
                  <a:schemeClr val="accent5"/>
                </a:solidFill>
                <a:latin typeface="Roboto Condensed" panose="020B0604020202020204" charset="0"/>
                <a:ea typeface="Roboto Condensed" panose="020B0604020202020204" charset="0"/>
              </a:rPr>
              <a:t>6. </a:t>
            </a:r>
            <a:r>
              <a:rPr lang="es-ES" sz="1200" b="1" dirty="0" smtClean="0">
                <a:solidFill>
                  <a:schemeClr val="accent5"/>
                </a:solidFill>
                <a:latin typeface="Roboto Condensed" panose="020B0604020202020204" charset="0"/>
                <a:ea typeface="Roboto Condensed" panose="020B0604020202020204" charset="0"/>
              </a:rPr>
              <a:t>BENDRADARBIA-</a:t>
            </a:r>
          </a:p>
          <a:p>
            <a:pPr algn="ctr"/>
            <a:r>
              <a:rPr lang="es-ES" sz="1200" b="1" dirty="0" smtClean="0">
                <a:solidFill>
                  <a:schemeClr val="accent5"/>
                </a:solidFill>
                <a:latin typeface="Roboto Condensed" panose="020B0604020202020204" charset="0"/>
                <a:ea typeface="Roboto Condensed" panose="020B0604020202020204" charset="0"/>
              </a:rPr>
              <a:t>VIMAS SU VAIKŲ</a:t>
            </a:r>
          </a:p>
          <a:p>
            <a:pPr algn="ctr"/>
            <a:r>
              <a:rPr lang="es-ES" sz="1200" b="1" dirty="0" smtClean="0">
                <a:solidFill>
                  <a:schemeClr val="accent5"/>
                </a:solidFill>
                <a:latin typeface="Roboto Condensed" panose="020B0604020202020204" charset="0"/>
                <a:ea typeface="Roboto Condensed" panose="020B0604020202020204" charset="0"/>
              </a:rPr>
              <a:t>ŠEIMOMIS</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483030799"/>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smtClean="0">
                <a:solidFill>
                  <a:schemeClr val="accent5"/>
                </a:solidFill>
                <a:sym typeface="Symbol"/>
              </a:rPr>
              <a:t>2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200662"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263987325"/>
      </p:ext>
    </p:extLst>
  </p:cSld>
  <p:clrMapOvr>
    <a:masterClrMapping/>
  </p:clrMapOvr>
  <p:transition spd="slow">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2051720" y="51470"/>
            <a:ext cx="6840760" cy="864096"/>
          </a:xfrm>
        </p:spPr>
        <p:txBody>
          <a:bodyPr/>
          <a:lstStyle/>
          <a:p>
            <a:r>
              <a:rPr lang="lt-LT" b="1" dirty="0"/>
              <a:t>7.1. </a:t>
            </a:r>
            <a:r>
              <a:rPr lang="lt-LT" b="1" dirty="0" smtClean="0"/>
              <a:t>Mokyklos</a:t>
            </a:r>
            <a:r>
              <a:rPr lang="lt-LT" dirty="0"/>
              <a:t> </a:t>
            </a:r>
            <a:r>
              <a:rPr lang="lt-LT" b="1" dirty="0" smtClean="0"/>
              <a:t>veiklos vadyba.</a:t>
            </a:r>
          </a:p>
          <a:p>
            <a:pPr marL="88900" indent="-12700"/>
            <a:r>
              <a:rPr lang="lt-LT" sz="1800" b="1" dirty="0">
                <a:solidFill>
                  <a:schemeClr val="accent4">
                    <a:lumMod val="75000"/>
                  </a:schemeClr>
                </a:solidFill>
              </a:rPr>
              <a:t>7.1.1. Strateginiai, metiniai planai, ugdymo programos, susitarimai dėl vaikų pasiekimų vertinimo grindžiami bendrai apmąstytu mokytojų, vaikų, tėvų, socialinių </a:t>
            </a:r>
            <a:r>
              <a:rPr lang="lt-LT" sz="1800" b="1" dirty="0" smtClean="0">
                <a:solidFill>
                  <a:schemeClr val="accent4">
                    <a:lumMod val="75000"/>
                  </a:schemeClr>
                </a:solidFill>
              </a:rPr>
              <a:t>partnerių sutarimu</a:t>
            </a:r>
            <a:r>
              <a:rPr lang="lt-LT" sz="1800" b="1" dirty="0">
                <a:solidFill>
                  <a:schemeClr val="accent4">
                    <a:lumMod val="75000"/>
                  </a:schemeClr>
                </a:solidFill>
              </a:rPr>
              <a:t>.</a:t>
            </a:r>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68</a:t>
            </a:fld>
            <a:endParaRPr lang="en" dirty="0"/>
          </a:p>
        </p:txBody>
      </p:sp>
      <p:sp>
        <p:nvSpPr>
          <p:cNvPr id="5" name="Struktūrinė schema: nuoseklios kreipties atmintis 4"/>
          <p:cNvSpPr/>
          <p:nvPr/>
        </p:nvSpPr>
        <p:spPr>
          <a:xfrm>
            <a:off x="107504" y="123478"/>
            <a:ext cx="1800200" cy="1224136"/>
          </a:xfrm>
          <a:prstGeom prst="flowChartMagneticTape">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smtClean="0">
                <a:solidFill>
                  <a:schemeClr val="accent5"/>
                </a:solidFill>
                <a:latin typeface="Roboto Condensed" panose="020B0604020202020204" charset="0"/>
                <a:ea typeface="Roboto Condensed" panose="020B0604020202020204" charset="0"/>
              </a:rPr>
              <a:t>7. BESIMOKANČIOS</a:t>
            </a:r>
          </a:p>
          <a:p>
            <a:pPr algn="ctr"/>
            <a:r>
              <a:rPr lang="es-ES" sz="1200" b="1" dirty="0" smtClean="0">
                <a:solidFill>
                  <a:schemeClr val="accent5"/>
                </a:solidFill>
                <a:latin typeface="Roboto Condensed" panose="020B0604020202020204" charset="0"/>
                <a:ea typeface="Roboto Condensed" panose="020B0604020202020204" charset="0"/>
              </a:rPr>
              <a:t>ORGANIZACIJOS</a:t>
            </a:r>
          </a:p>
          <a:p>
            <a:pPr algn="ctr"/>
            <a:r>
              <a:rPr lang="es-ES" sz="1200" b="1" dirty="0" smtClean="0">
                <a:solidFill>
                  <a:schemeClr val="accent5"/>
                </a:solidFill>
                <a:latin typeface="Roboto Condensed" panose="020B0604020202020204" charset="0"/>
                <a:ea typeface="Roboto Condensed" panose="020B0604020202020204" charset="0"/>
              </a:rPr>
              <a:t>KULTŪRA</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131265061"/>
              </p:ext>
            </p:extLst>
          </p:nvPr>
        </p:nvGraphicFramePr>
        <p:xfrm>
          <a:off x="539552" y="1203598"/>
          <a:ext cx="741682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274779"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751671332"/>
      </p:ext>
    </p:extLst>
  </p:cSld>
  <p:clrMapOvr>
    <a:masterClrMapping/>
  </p:clrMapOvr>
  <p:transition spd="slow">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123478"/>
            <a:ext cx="6912768" cy="936104"/>
          </a:xfrm>
        </p:spPr>
        <p:txBody>
          <a:bodyPr/>
          <a:lstStyle/>
          <a:p>
            <a:r>
              <a:rPr lang="lt-LT" dirty="0">
                <a:solidFill>
                  <a:schemeClr val="accent5"/>
                </a:solidFill>
              </a:rPr>
              <a:t>7.1. Mokyklos veiklos vadyba</a:t>
            </a:r>
            <a:r>
              <a:rPr lang="lt-LT" dirty="0" smtClean="0">
                <a:solidFill>
                  <a:schemeClr val="accent5"/>
                </a:solidFill>
              </a:rPr>
              <a:t>.</a:t>
            </a:r>
            <a:br>
              <a:rPr lang="lt-LT" dirty="0" smtClean="0">
                <a:solidFill>
                  <a:schemeClr val="accent5"/>
                </a:solidFill>
              </a:rPr>
            </a:br>
            <a:r>
              <a:rPr lang="lt-LT" sz="1800" dirty="0">
                <a:solidFill>
                  <a:schemeClr val="accent4"/>
                </a:solidFill>
              </a:rPr>
              <a:t>7.1.2. Mokykloje planuojamos ir įgyvendinamos vaikams, darbuotojams ir tėvams skirtos priemonės vaikų adaptacijos laikotarpiui, perėjimui į pradinį ugdymą palengvinti.</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69</a:t>
            </a:fld>
            <a:endParaRPr lang="en" dirty="0"/>
          </a:p>
        </p:txBody>
      </p:sp>
      <p:sp>
        <p:nvSpPr>
          <p:cNvPr id="5" name="Struktūrinė schema: nuoseklios kreipties atmintis 4"/>
          <p:cNvSpPr/>
          <p:nvPr/>
        </p:nvSpPr>
        <p:spPr>
          <a:xfrm>
            <a:off x="107504" y="123478"/>
            <a:ext cx="1800200" cy="1224136"/>
          </a:xfrm>
          <a:prstGeom prst="flowChartMagneticTape">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smtClean="0">
                <a:solidFill>
                  <a:schemeClr val="accent5"/>
                </a:solidFill>
                <a:latin typeface="Roboto Condensed" panose="020B0604020202020204" charset="0"/>
                <a:ea typeface="Roboto Condensed" panose="020B0604020202020204" charset="0"/>
              </a:rPr>
              <a:t>7. BESIMOKANČIOS</a:t>
            </a:r>
          </a:p>
          <a:p>
            <a:pPr algn="ctr"/>
            <a:r>
              <a:rPr lang="es-ES" sz="1200" b="1" dirty="0" smtClean="0">
                <a:solidFill>
                  <a:schemeClr val="accent5"/>
                </a:solidFill>
                <a:latin typeface="Roboto Condensed" panose="020B0604020202020204" charset="0"/>
                <a:ea typeface="Roboto Condensed" panose="020B0604020202020204" charset="0"/>
              </a:rPr>
              <a:t>ORGANIZACIJOS</a:t>
            </a:r>
          </a:p>
          <a:p>
            <a:pPr algn="ctr"/>
            <a:r>
              <a:rPr lang="es-ES" sz="1200" b="1" dirty="0" smtClean="0">
                <a:solidFill>
                  <a:schemeClr val="accent5"/>
                </a:solidFill>
                <a:latin typeface="Roboto Condensed" panose="020B0604020202020204" charset="0"/>
                <a:ea typeface="Roboto Condensed" panose="020B0604020202020204" charset="0"/>
              </a:rPr>
              <a:t>KULTŪRA</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1356918094"/>
              </p:ext>
            </p:extLst>
          </p:nvPr>
        </p:nvGraphicFramePr>
        <p:xfrm>
          <a:off x="539552" y="1203598"/>
          <a:ext cx="741682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156176"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671864467"/>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2123728" y="51470"/>
            <a:ext cx="6902712" cy="1008112"/>
          </a:xfrm>
        </p:spPr>
        <p:txBody>
          <a:bodyPr/>
          <a:lstStyle/>
          <a:p>
            <a:r>
              <a:rPr lang="lt-LT" b="1" dirty="0">
                <a:latin typeface="Roboto Condensed" panose="020B0604020202020204" charset="0"/>
                <a:ea typeface="Roboto Condensed" panose="020B0604020202020204" charset="0"/>
                <a:cs typeface="Arial"/>
                <a:sym typeface="Arial"/>
              </a:rPr>
              <a:t>1.1. Vaikų psichologinis ir fizinis </a:t>
            </a:r>
            <a:r>
              <a:rPr lang="lt-LT" b="1" dirty="0" smtClean="0">
                <a:latin typeface="Roboto Condensed" panose="020B0604020202020204" charset="0"/>
                <a:ea typeface="Roboto Condensed" panose="020B0604020202020204" charset="0"/>
                <a:cs typeface="Arial"/>
                <a:sym typeface="Arial"/>
              </a:rPr>
              <a:t>saugumas</a:t>
            </a:r>
          </a:p>
          <a:p>
            <a:r>
              <a:rPr lang="lt-LT" b="1" dirty="0" smtClean="0">
                <a:solidFill>
                  <a:schemeClr val="accent2">
                    <a:lumMod val="60000"/>
                    <a:lumOff val="40000"/>
                  </a:schemeClr>
                </a:solidFill>
                <a:latin typeface="Roboto Condensed" panose="020B0604020202020204" charset="0"/>
                <a:ea typeface="Roboto Condensed" panose="020B0604020202020204" charset="0"/>
                <a:cs typeface="Arial"/>
                <a:sym typeface="Arial"/>
              </a:rPr>
              <a:t>1.1.1</a:t>
            </a:r>
            <a:r>
              <a:rPr lang="lt-LT" b="1" dirty="0">
                <a:solidFill>
                  <a:schemeClr val="accent2">
                    <a:lumMod val="60000"/>
                    <a:lumOff val="40000"/>
                  </a:schemeClr>
                </a:solidFill>
                <a:latin typeface="Roboto Condensed" panose="020B0604020202020204" charset="0"/>
                <a:ea typeface="Roboto Condensed" panose="020B0604020202020204" charset="0"/>
                <a:cs typeface="Arial"/>
                <a:sym typeface="Arial"/>
              </a:rPr>
              <a:t>. Bendra grupės atmosfera pozityvi, grįsta </a:t>
            </a:r>
            <a:r>
              <a:rPr lang="lt-LT" b="1" dirty="0" smtClean="0">
                <a:solidFill>
                  <a:schemeClr val="accent2">
                    <a:lumMod val="60000"/>
                    <a:lumOff val="40000"/>
                  </a:schemeClr>
                </a:solidFill>
                <a:latin typeface="Roboto Condensed" panose="020B0604020202020204" charset="0"/>
                <a:ea typeface="Roboto Condensed" panose="020B0604020202020204" charset="0"/>
                <a:cs typeface="Arial"/>
                <a:sym typeface="Arial"/>
              </a:rPr>
              <a:t>maloniu bendravimu </a:t>
            </a:r>
            <a:r>
              <a:rPr lang="lt-LT" b="1" dirty="0">
                <a:solidFill>
                  <a:schemeClr val="accent2">
                    <a:lumMod val="60000"/>
                    <a:lumOff val="40000"/>
                  </a:schemeClr>
                </a:solidFill>
                <a:latin typeface="Roboto Condensed" panose="020B0604020202020204" charset="0"/>
                <a:ea typeface="Roboto Condensed" panose="020B0604020202020204" charset="0"/>
                <a:cs typeface="Arial"/>
                <a:sym typeface="Arial"/>
              </a:rPr>
              <a:t>ir bendradarbiavimu.</a:t>
            </a:r>
            <a:br>
              <a:rPr lang="lt-LT" b="1" dirty="0">
                <a:solidFill>
                  <a:schemeClr val="accent2">
                    <a:lumMod val="60000"/>
                    <a:lumOff val="40000"/>
                  </a:schemeClr>
                </a:solidFill>
                <a:latin typeface="Roboto Condensed" panose="020B0604020202020204" charset="0"/>
                <a:ea typeface="Roboto Condensed" panose="020B0604020202020204" charset="0"/>
                <a:cs typeface="Arial"/>
                <a:sym typeface="Arial"/>
              </a:rPr>
            </a:br>
            <a:r>
              <a:rPr lang="lt-LT" dirty="0">
                <a:solidFill>
                  <a:schemeClr val="accent2">
                    <a:lumMod val="60000"/>
                    <a:lumOff val="40000"/>
                  </a:schemeClr>
                </a:solidFill>
                <a:latin typeface="Arial"/>
                <a:cs typeface="Arial"/>
                <a:sym typeface="Arial"/>
              </a:rPr>
              <a:t/>
            </a:r>
            <a:br>
              <a:rPr lang="lt-LT" dirty="0">
                <a:solidFill>
                  <a:schemeClr val="accent2">
                    <a:lumMod val="60000"/>
                    <a:lumOff val="40000"/>
                  </a:schemeClr>
                </a:solidFill>
                <a:latin typeface="Arial"/>
                <a:cs typeface="Arial"/>
                <a:sym typeface="Arial"/>
              </a:rPr>
            </a:br>
            <a:endParaRPr lang="lt-LT" dirty="0">
              <a:solidFill>
                <a:schemeClr val="accent2">
                  <a:lumMod val="60000"/>
                  <a:lumOff val="40000"/>
                </a:schemeClr>
              </a:solidFill>
            </a:endParaRPr>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sp>
        <p:nvSpPr>
          <p:cNvPr id="5" name="Struktūrinė schema: nuoseklios kreipties atmintis 4"/>
          <p:cNvSpPr/>
          <p:nvPr/>
        </p:nvSpPr>
        <p:spPr>
          <a:xfrm>
            <a:off x="251520" y="54088"/>
            <a:ext cx="1800200" cy="1224136"/>
          </a:xfrm>
          <a:prstGeom prst="flowChartMagneticTap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lt-LT" sz="2000" b="1" dirty="0" smtClean="0"/>
              <a:t>1. VAIKO GEROVĖ</a:t>
            </a:r>
            <a:endParaRPr lang="lt-LT" sz="2000" b="1" dirty="0"/>
          </a:p>
        </p:txBody>
      </p:sp>
      <p:graphicFrame>
        <p:nvGraphicFramePr>
          <p:cNvPr id="6" name="Diagrama 5"/>
          <p:cNvGraphicFramePr/>
          <p:nvPr>
            <p:extLst>
              <p:ext uri="{D42A27DB-BD31-4B8C-83A1-F6EECF244321}">
                <p14:modId xmlns:p14="http://schemas.microsoft.com/office/powerpoint/2010/main" val="429776309"/>
              </p:ext>
            </p:extLst>
          </p:nvPr>
        </p:nvGraphicFramePr>
        <p:xfrm>
          <a:off x="755576" y="1381341"/>
          <a:ext cx="6864424" cy="296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588224" y="127560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2</a:t>
            </a:r>
            <a:r>
              <a:rPr lang="lt-LT" sz="3200" b="1" dirty="0">
                <a:solidFill>
                  <a:schemeClr val="accent5"/>
                </a:solidFill>
                <a:sym typeface="Symbol"/>
              </a:rPr>
              <a:t> lygis</a:t>
            </a:r>
            <a:endParaRPr lang="lt-LT" sz="3200" b="1" dirty="0">
              <a:solidFill>
                <a:schemeClr val="accent5"/>
              </a:solidFill>
            </a:endParaRPr>
          </a:p>
        </p:txBody>
      </p:sp>
      <p:sp>
        <p:nvSpPr>
          <p:cNvPr id="8" name="Struktūrinė schema: nuoseklios kreipties atmintis 7"/>
          <p:cNvSpPr/>
          <p:nvPr/>
        </p:nvSpPr>
        <p:spPr>
          <a:xfrm rot="10800000" flipV="1">
            <a:off x="6585310" y="2715766"/>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8512261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07704" y="411510"/>
            <a:ext cx="6624736" cy="766200"/>
          </a:xfrm>
        </p:spPr>
        <p:txBody>
          <a:bodyPr/>
          <a:lstStyle/>
          <a:p>
            <a:r>
              <a:rPr lang="lt-LT" dirty="0">
                <a:solidFill>
                  <a:schemeClr val="accent5"/>
                </a:solidFill>
              </a:rPr>
              <a:t>7.1. Mokyklos veiklos vadyba</a:t>
            </a:r>
            <a:r>
              <a:rPr lang="lt-LT" dirty="0" smtClean="0">
                <a:solidFill>
                  <a:schemeClr val="accent5"/>
                </a:solidFill>
              </a:rPr>
              <a:t>.</a:t>
            </a:r>
            <a:br>
              <a:rPr lang="lt-LT" dirty="0" smtClean="0">
                <a:solidFill>
                  <a:schemeClr val="accent5"/>
                </a:solidFill>
              </a:rPr>
            </a:br>
            <a:r>
              <a:rPr lang="lt-LT" dirty="0">
                <a:solidFill>
                  <a:schemeClr val="accent4"/>
                </a:solidFill>
              </a:rPr>
              <a:t>7.1.3. Mokyklai būdinga bendravimo ir bendradarbiavimo su socialiniais partneriais kultūra.</a:t>
            </a:r>
            <a:br>
              <a:rPr lang="lt-LT" dirty="0">
                <a:solidFill>
                  <a:schemeClr val="accent4"/>
                </a:solidFill>
              </a:rPr>
            </a:br>
            <a:endParaRPr lang="lt-LT" dirty="0">
              <a:solidFill>
                <a:schemeClr val="accent4"/>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70</a:t>
            </a:fld>
            <a:endParaRPr lang="en" dirty="0"/>
          </a:p>
        </p:txBody>
      </p:sp>
      <p:sp>
        <p:nvSpPr>
          <p:cNvPr id="5" name="Struktūrinė schema: nuoseklios kreipties atmintis 4"/>
          <p:cNvSpPr/>
          <p:nvPr/>
        </p:nvSpPr>
        <p:spPr>
          <a:xfrm>
            <a:off x="107504" y="123478"/>
            <a:ext cx="1800200" cy="1224136"/>
          </a:xfrm>
          <a:prstGeom prst="flowChartMagneticTape">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smtClean="0">
                <a:solidFill>
                  <a:schemeClr val="accent5"/>
                </a:solidFill>
                <a:latin typeface="Roboto Condensed" panose="020B0604020202020204" charset="0"/>
                <a:ea typeface="Roboto Condensed" panose="020B0604020202020204" charset="0"/>
              </a:rPr>
              <a:t>7. BESIMOKANČIOS</a:t>
            </a:r>
          </a:p>
          <a:p>
            <a:pPr algn="ctr"/>
            <a:r>
              <a:rPr lang="es-ES" sz="1200" b="1" dirty="0" smtClean="0">
                <a:solidFill>
                  <a:schemeClr val="accent5"/>
                </a:solidFill>
                <a:latin typeface="Roboto Condensed" panose="020B0604020202020204" charset="0"/>
                <a:ea typeface="Roboto Condensed" panose="020B0604020202020204" charset="0"/>
              </a:rPr>
              <a:t>ORGANIZACIJOS</a:t>
            </a:r>
          </a:p>
          <a:p>
            <a:pPr algn="ctr"/>
            <a:r>
              <a:rPr lang="es-ES" sz="1200" b="1" dirty="0" smtClean="0">
                <a:solidFill>
                  <a:schemeClr val="accent5"/>
                </a:solidFill>
                <a:latin typeface="Roboto Condensed" panose="020B0604020202020204" charset="0"/>
                <a:ea typeface="Roboto Condensed" panose="020B0604020202020204" charset="0"/>
              </a:rPr>
              <a:t>KULTŪRA</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253065172"/>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228184"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530329232"/>
      </p:ext>
    </p:extLst>
  </p:cSld>
  <p:clrMapOvr>
    <a:masterClrMapping/>
  </p:clrMapOvr>
  <p:transition spd="slow">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13510" y="123478"/>
            <a:ext cx="7050977" cy="936104"/>
          </a:xfrm>
        </p:spPr>
        <p:txBody>
          <a:bodyPr/>
          <a:lstStyle/>
          <a:p>
            <a:r>
              <a:rPr lang="lt-LT" dirty="0">
                <a:solidFill>
                  <a:schemeClr val="accent5"/>
                </a:solidFill>
              </a:rPr>
              <a:t>7.1. Mokyklos veiklos vadyba.</a:t>
            </a:r>
            <a:br>
              <a:rPr lang="lt-LT" dirty="0">
                <a:solidFill>
                  <a:schemeClr val="accent5"/>
                </a:solidFill>
              </a:rPr>
            </a:br>
            <a:r>
              <a:rPr lang="lt-LT" dirty="0" smtClean="0">
                <a:solidFill>
                  <a:schemeClr val="accent4"/>
                </a:solidFill>
              </a:rPr>
              <a:t>7.1.4</a:t>
            </a:r>
            <a:r>
              <a:rPr lang="lt-LT" dirty="0">
                <a:solidFill>
                  <a:schemeClr val="accent4"/>
                </a:solidFill>
              </a:rPr>
              <a:t>. Mokykla atvira pokyčiams, dalyvauja švietimo kokybės gerinimo projektuose.</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71</a:t>
            </a:fld>
            <a:endParaRPr lang="en" dirty="0"/>
          </a:p>
        </p:txBody>
      </p:sp>
      <p:sp>
        <p:nvSpPr>
          <p:cNvPr id="5" name="Struktūrinė schema: nuoseklios kreipties atmintis 4"/>
          <p:cNvSpPr/>
          <p:nvPr/>
        </p:nvSpPr>
        <p:spPr>
          <a:xfrm>
            <a:off x="33681" y="123478"/>
            <a:ext cx="1800200" cy="1224136"/>
          </a:xfrm>
          <a:prstGeom prst="flowChartMagneticTape">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smtClean="0">
                <a:solidFill>
                  <a:schemeClr val="accent5"/>
                </a:solidFill>
                <a:latin typeface="Roboto Condensed" panose="020B0604020202020204" charset="0"/>
                <a:ea typeface="Roboto Condensed" panose="020B0604020202020204" charset="0"/>
              </a:rPr>
              <a:t>7. BESIMOKANČIOS</a:t>
            </a:r>
          </a:p>
          <a:p>
            <a:pPr algn="ctr"/>
            <a:r>
              <a:rPr lang="es-ES" sz="1200" b="1" dirty="0" smtClean="0">
                <a:solidFill>
                  <a:schemeClr val="accent5"/>
                </a:solidFill>
                <a:latin typeface="Roboto Condensed" panose="020B0604020202020204" charset="0"/>
                <a:ea typeface="Roboto Condensed" panose="020B0604020202020204" charset="0"/>
              </a:rPr>
              <a:t>ORGANIZACIJOS</a:t>
            </a:r>
          </a:p>
          <a:p>
            <a:pPr algn="ctr"/>
            <a:r>
              <a:rPr lang="es-ES" sz="1200" b="1" dirty="0" smtClean="0">
                <a:solidFill>
                  <a:schemeClr val="accent5"/>
                </a:solidFill>
                <a:latin typeface="Roboto Condensed" panose="020B0604020202020204" charset="0"/>
                <a:ea typeface="Roboto Condensed" panose="020B0604020202020204" charset="0"/>
              </a:rPr>
              <a:t>KULTŪRA</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1443408841"/>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205007"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50473389"/>
      </p:ext>
    </p:extLst>
  </p:cSld>
  <p:clrMapOvr>
    <a:masterClrMapping/>
  </p:clrMapOvr>
  <p:transition spd="slow">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123477"/>
            <a:ext cx="6984776" cy="1152129"/>
          </a:xfrm>
        </p:spPr>
        <p:txBody>
          <a:bodyPr/>
          <a:lstStyle/>
          <a:p>
            <a:r>
              <a:rPr lang="lt-LT" dirty="0">
                <a:solidFill>
                  <a:schemeClr val="accent5"/>
                </a:solidFill>
              </a:rPr>
              <a:t>7.2. </a:t>
            </a:r>
            <a:r>
              <a:rPr lang="lt-LT" dirty="0" smtClean="0">
                <a:solidFill>
                  <a:schemeClr val="accent5"/>
                </a:solidFill>
              </a:rPr>
              <a:t>Nuolatinis profesinis</a:t>
            </a:r>
            <a:r>
              <a:rPr lang="lt-LT" dirty="0">
                <a:solidFill>
                  <a:schemeClr val="accent5"/>
                </a:solidFill>
              </a:rPr>
              <a:t> </a:t>
            </a:r>
            <a:r>
              <a:rPr lang="lt-LT" dirty="0" smtClean="0">
                <a:solidFill>
                  <a:schemeClr val="accent5"/>
                </a:solidFill>
              </a:rPr>
              <a:t>tobulėjimas.</a:t>
            </a:r>
            <a:br>
              <a:rPr lang="lt-LT" dirty="0" smtClean="0">
                <a:solidFill>
                  <a:schemeClr val="accent5"/>
                </a:solidFill>
              </a:rPr>
            </a:br>
            <a:r>
              <a:rPr lang="lt-LT" sz="1800" dirty="0">
                <a:solidFill>
                  <a:schemeClr val="accent4"/>
                </a:solidFill>
              </a:rPr>
              <a:t>7.2.1. Mokytojai apmąsto ir įsivertina savo pedagoginės praktikos efektyvumą bei siekia gauti grįžtamąjį ryšį iš kitų kolegų, o prireikus </a:t>
            </a:r>
            <a:r>
              <a:rPr lang="lt-LT" sz="1800" dirty="0">
                <a:solidFill>
                  <a:schemeClr val="accent4">
                    <a:lumMod val="75000"/>
                  </a:schemeClr>
                </a:solidFill>
              </a:rPr>
              <a:t>stengiasi patobulinti savo pedagoginę </a:t>
            </a:r>
            <a:r>
              <a:rPr lang="lt-LT" sz="1800" dirty="0">
                <a:solidFill>
                  <a:schemeClr val="accent4"/>
                </a:solidFill>
              </a:rPr>
              <a:t>praktiką.</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72</a:t>
            </a:fld>
            <a:endParaRPr lang="en" dirty="0"/>
          </a:p>
        </p:txBody>
      </p:sp>
      <p:sp>
        <p:nvSpPr>
          <p:cNvPr id="5" name="Struktūrinė schema: nuoseklios kreipties atmintis 4"/>
          <p:cNvSpPr/>
          <p:nvPr/>
        </p:nvSpPr>
        <p:spPr>
          <a:xfrm>
            <a:off x="35123" y="12739"/>
            <a:ext cx="1800200" cy="1224136"/>
          </a:xfrm>
          <a:prstGeom prst="flowChartMagneticTape">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smtClean="0">
                <a:solidFill>
                  <a:schemeClr val="accent5"/>
                </a:solidFill>
                <a:latin typeface="Roboto Condensed" panose="020B0604020202020204" charset="0"/>
                <a:ea typeface="Roboto Condensed" panose="020B0604020202020204" charset="0"/>
              </a:rPr>
              <a:t>7. BESIMOKANČIOS</a:t>
            </a:r>
          </a:p>
          <a:p>
            <a:pPr algn="ctr"/>
            <a:r>
              <a:rPr lang="es-ES" sz="1200" b="1" dirty="0" smtClean="0">
                <a:solidFill>
                  <a:schemeClr val="accent5"/>
                </a:solidFill>
                <a:latin typeface="Roboto Condensed" panose="020B0604020202020204" charset="0"/>
                <a:ea typeface="Roboto Condensed" panose="020B0604020202020204" charset="0"/>
              </a:rPr>
              <a:t>ORGANIZACIJOS</a:t>
            </a:r>
          </a:p>
          <a:p>
            <a:pPr algn="ctr"/>
            <a:r>
              <a:rPr lang="es-ES" sz="1200" b="1" dirty="0" smtClean="0">
                <a:solidFill>
                  <a:schemeClr val="accent5"/>
                </a:solidFill>
                <a:latin typeface="Roboto Condensed" panose="020B0604020202020204" charset="0"/>
                <a:ea typeface="Roboto Condensed" panose="020B0604020202020204" charset="0"/>
              </a:rPr>
              <a:t>KULTŪRA</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703062295"/>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206027"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958709675"/>
      </p:ext>
    </p:extLst>
  </p:cSld>
  <p:clrMapOvr>
    <a:masterClrMapping/>
  </p:clrMapOvr>
  <p:transition spd="slow">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65738" y="411510"/>
            <a:ext cx="7098750" cy="766200"/>
          </a:xfrm>
        </p:spPr>
        <p:txBody>
          <a:bodyPr/>
          <a:lstStyle/>
          <a:p>
            <a:r>
              <a:rPr lang="lt-LT" dirty="0">
                <a:solidFill>
                  <a:schemeClr val="accent5"/>
                </a:solidFill>
              </a:rPr>
              <a:t>7.2. Nuolatinis profesinis tobulėjimas</a:t>
            </a:r>
            <a:r>
              <a:rPr lang="lt-LT" dirty="0" smtClean="0">
                <a:solidFill>
                  <a:schemeClr val="accent5"/>
                </a:solidFill>
              </a:rPr>
              <a:t>.</a:t>
            </a:r>
            <a:br>
              <a:rPr lang="lt-LT" dirty="0" smtClean="0">
                <a:solidFill>
                  <a:schemeClr val="accent5"/>
                </a:solidFill>
              </a:rPr>
            </a:br>
            <a:r>
              <a:rPr lang="lt-LT" dirty="0"/>
              <a:t>7.2.2. Mokytojai bendradarbiauja tarpusavyje ir su kitais specialistais, siekdami pagerinti tiek savo pedagoginę praktiką, tiek ir ugdymo kokybę apskritai.</a:t>
            </a:r>
            <a:r>
              <a:rPr lang="lt-LT" dirty="0">
                <a:solidFill>
                  <a:schemeClr val="accent5"/>
                </a:solidFill>
              </a:rPr>
              <a:t/>
            </a:r>
            <a:br>
              <a:rPr lang="lt-LT" dirty="0">
                <a:solidFill>
                  <a:schemeClr val="accent5"/>
                </a:solidFill>
              </a:rPr>
            </a:br>
            <a:endParaRPr lang="lt-LT" dirty="0"/>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73</a:t>
            </a:fld>
            <a:endParaRPr lang="en" dirty="0"/>
          </a:p>
        </p:txBody>
      </p:sp>
      <p:sp>
        <p:nvSpPr>
          <p:cNvPr id="5" name="Struktūrinė schema: nuoseklios kreipties atmintis 4"/>
          <p:cNvSpPr/>
          <p:nvPr/>
        </p:nvSpPr>
        <p:spPr>
          <a:xfrm>
            <a:off x="35123" y="12739"/>
            <a:ext cx="1800200" cy="1224136"/>
          </a:xfrm>
          <a:prstGeom prst="flowChartMagneticTape">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smtClean="0">
                <a:solidFill>
                  <a:schemeClr val="accent5"/>
                </a:solidFill>
                <a:latin typeface="Roboto Condensed" panose="020B0604020202020204" charset="0"/>
                <a:ea typeface="Roboto Condensed" panose="020B0604020202020204" charset="0"/>
              </a:rPr>
              <a:t>7. BESIMOKANČIOS</a:t>
            </a:r>
          </a:p>
          <a:p>
            <a:pPr algn="ctr"/>
            <a:r>
              <a:rPr lang="es-ES" sz="1200" b="1" dirty="0" smtClean="0">
                <a:solidFill>
                  <a:schemeClr val="accent5"/>
                </a:solidFill>
                <a:latin typeface="Roboto Condensed" panose="020B0604020202020204" charset="0"/>
                <a:ea typeface="Roboto Condensed" panose="020B0604020202020204" charset="0"/>
              </a:rPr>
              <a:t>ORGANIZACIJOS</a:t>
            </a:r>
          </a:p>
          <a:p>
            <a:pPr algn="ctr"/>
            <a:r>
              <a:rPr lang="es-ES" sz="1200" b="1" dirty="0" smtClean="0">
                <a:solidFill>
                  <a:schemeClr val="accent5"/>
                </a:solidFill>
                <a:latin typeface="Roboto Condensed" panose="020B0604020202020204" charset="0"/>
                <a:ea typeface="Roboto Condensed" panose="020B0604020202020204" charset="0"/>
              </a:rPr>
              <a:t>KULTŪRA</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837791186"/>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00192"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251662077"/>
      </p:ext>
    </p:extLst>
  </p:cSld>
  <p:clrMapOvr>
    <a:masterClrMapping/>
  </p:clrMapOvr>
  <p:transition spd="slow">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07704" y="411510"/>
            <a:ext cx="5564408" cy="766200"/>
          </a:xfrm>
        </p:spPr>
        <p:txBody>
          <a:bodyPr/>
          <a:lstStyle/>
          <a:p>
            <a:r>
              <a:rPr lang="lt-LT" dirty="0">
                <a:solidFill>
                  <a:schemeClr val="accent5"/>
                </a:solidFill>
              </a:rPr>
              <a:t>7.3. </a:t>
            </a:r>
            <a:r>
              <a:rPr lang="lt-LT" dirty="0" smtClean="0">
                <a:solidFill>
                  <a:schemeClr val="accent5"/>
                </a:solidFill>
              </a:rPr>
              <a:t>Lyderystė mokymuisi.</a:t>
            </a:r>
            <a:br>
              <a:rPr lang="lt-LT" dirty="0" smtClean="0">
                <a:solidFill>
                  <a:schemeClr val="accent5"/>
                </a:solidFill>
              </a:rPr>
            </a:br>
            <a:r>
              <a:rPr lang="lt-LT" dirty="0">
                <a:solidFill>
                  <a:schemeClr val="accent4"/>
                </a:solidFill>
              </a:rPr>
              <a:t>7.3.1. Mokytojų lyderystė pripažįstama ir palaikoma.</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74</a:t>
            </a:fld>
            <a:endParaRPr lang="en" dirty="0"/>
          </a:p>
        </p:txBody>
      </p:sp>
      <p:sp>
        <p:nvSpPr>
          <p:cNvPr id="5" name="Struktūrinė schema: nuoseklios kreipties atmintis 4"/>
          <p:cNvSpPr/>
          <p:nvPr/>
        </p:nvSpPr>
        <p:spPr>
          <a:xfrm>
            <a:off x="35123" y="12739"/>
            <a:ext cx="1800200" cy="1224136"/>
          </a:xfrm>
          <a:prstGeom prst="flowChartMagneticTape">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smtClean="0">
                <a:solidFill>
                  <a:schemeClr val="accent5"/>
                </a:solidFill>
                <a:latin typeface="Roboto Condensed" panose="020B0604020202020204" charset="0"/>
                <a:ea typeface="Roboto Condensed" panose="020B0604020202020204" charset="0"/>
              </a:rPr>
              <a:t>7. BESIMOKANČIOS</a:t>
            </a:r>
          </a:p>
          <a:p>
            <a:pPr algn="ctr"/>
            <a:r>
              <a:rPr lang="es-ES" sz="1200" b="1" dirty="0" smtClean="0">
                <a:solidFill>
                  <a:schemeClr val="accent5"/>
                </a:solidFill>
                <a:latin typeface="Roboto Condensed" panose="020B0604020202020204" charset="0"/>
                <a:ea typeface="Roboto Condensed" panose="020B0604020202020204" charset="0"/>
              </a:rPr>
              <a:t>ORGANIZACIJOS</a:t>
            </a:r>
          </a:p>
          <a:p>
            <a:pPr algn="ctr"/>
            <a:r>
              <a:rPr lang="es-ES" sz="1200" b="1" dirty="0" smtClean="0">
                <a:solidFill>
                  <a:schemeClr val="accent5"/>
                </a:solidFill>
                <a:latin typeface="Roboto Condensed" panose="020B0604020202020204" charset="0"/>
                <a:ea typeface="Roboto Condensed" panose="020B0604020202020204" charset="0"/>
              </a:rPr>
              <a:t>KULTŪRA</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418036530"/>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228184"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737894448"/>
      </p:ext>
    </p:extLst>
  </p:cSld>
  <p:clrMapOvr>
    <a:masterClrMapping/>
  </p:clrMapOvr>
  <p:transition spd="slow">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35695" y="123479"/>
            <a:ext cx="7056785" cy="936104"/>
          </a:xfrm>
        </p:spPr>
        <p:txBody>
          <a:bodyPr/>
          <a:lstStyle/>
          <a:p>
            <a:r>
              <a:rPr lang="lt-LT" dirty="0">
                <a:solidFill>
                  <a:schemeClr val="accent5"/>
                </a:solidFill>
              </a:rPr>
              <a:t>7.3. Lyderystė mokymuisi.</a:t>
            </a:r>
            <a:br>
              <a:rPr lang="lt-LT" dirty="0">
                <a:solidFill>
                  <a:schemeClr val="accent5"/>
                </a:solidFill>
              </a:rPr>
            </a:br>
            <a:r>
              <a:rPr lang="lt-LT" dirty="0" smtClean="0"/>
              <a:t>7.3.2</a:t>
            </a:r>
            <a:r>
              <a:rPr lang="lt-LT" dirty="0"/>
              <a:t>. Mokyklai būdingas atviras dialogas dėl ugdymo kokybės ir tarpusavio pagalba.</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75</a:t>
            </a:fld>
            <a:endParaRPr lang="en" dirty="0"/>
          </a:p>
        </p:txBody>
      </p:sp>
      <p:sp>
        <p:nvSpPr>
          <p:cNvPr id="5" name="Struktūrinė schema: nuoseklios kreipties atmintis 4"/>
          <p:cNvSpPr/>
          <p:nvPr/>
        </p:nvSpPr>
        <p:spPr>
          <a:xfrm>
            <a:off x="35123" y="12739"/>
            <a:ext cx="1800200" cy="1224136"/>
          </a:xfrm>
          <a:prstGeom prst="flowChartMagneticTape">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smtClean="0">
                <a:solidFill>
                  <a:schemeClr val="accent5"/>
                </a:solidFill>
                <a:latin typeface="Roboto Condensed" panose="020B0604020202020204" charset="0"/>
                <a:ea typeface="Roboto Condensed" panose="020B0604020202020204" charset="0"/>
              </a:rPr>
              <a:t>7. BESIMOKANČIOS</a:t>
            </a:r>
          </a:p>
          <a:p>
            <a:pPr algn="ctr"/>
            <a:r>
              <a:rPr lang="es-ES" sz="1200" b="1" dirty="0" smtClean="0">
                <a:solidFill>
                  <a:schemeClr val="accent5"/>
                </a:solidFill>
                <a:latin typeface="Roboto Condensed" panose="020B0604020202020204" charset="0"/>
                <a:ea typeface="Roboto Condensed" panose="020B0604020202020204" charset="0"/>
              </a:rPr>
              <a:t>ORGANIZACIJOS</a:t>
            </a:r>
          </a:p>
          <a:p>
            <a:pPr algn="ctr"/>
            <a:r>
              <a:rPr lang="es-ES" sz="1200" b="1" dirty="0" smtClean="0">
                <a:solidFill>
                  <a:schemeClr val="accent5"/>
                </a:solidFill>
                <a:latin typeface="Roboto Condensed" panose="020B0604020202020204" charset="0"/>
                <a:ea typeface="Roboto Condensed" panose="020B0604020202020204" charset="0"/>
              </a:rPr>
              <a:t>KULTŪRA</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272693224"/>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205007"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326139756"/>
      </p:ext>
    </p:extLst>
  </p:cSld>
  <p:clrMapOvr>
    <a:masterClrMapping/>
  </p:clrMapOvr>
  <p:transition spd="slow">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07704" y="339502"/>
            <a:ext cx="6984776" cy="766200"/>
          </a:xfrm>
        </p:spPr>
        <p:txBody>
          <a:bodyPr/>
          <a:lstStyle/>
          <a:p>
            <a:r>
              <a:rPr lang="lt-LT" sz="1800" dirty="0">
                <a:solidFill>
                  <a:schemeClr val="accent5"/>
                </a:solidFill>
              </a:rPr>
              <a:t>7.4. </a:t>
            </a:r>
            <a:r>
              <a:rPr lang="lt-LT" sz="1800" dirty="0" smtClean="0">
                <a:solidFill>
                  <a:schemeClr val="accent5"/>
                </a:solidFill>
              </a:rPr>
              <a:t>Mokyklos savivalda.</a:t>
            </a:r>
            <a:br>
              <a:rPr lang="lt-LT" sz="1800" dirty="0" smtClean="0">
                <a:solidFill>
                  <a:schemeClr val="accent5"/>
                </a:solidFill>
              </a:rPr>
            </a:br>
            <a:r>
              <a:rPr lang="lt-LT" sz="1800" dirty="0">
                <a:solidFill>
                  <a:schemeClr val="accent4"/>
                </a:solidFill>
              </a:rPr>
              <a:t>7.4.1. Mokyklos valdyme atstovaujami visų mokyklos bendruomenės narių interesai, savivaldos atstovai renkami atvirai ir skaidriai.</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76</a:t>
            </a:fld>
            <a:endParaRPr lang="en" dirty="0"/>
          </a:p>
        </p:txBody>
      </p:sp>
      <p:sp>
        <p:nvSpPr>
          <p:cNvPr id="5" name="Struktūrinė schema: nuoseklios kreipties atmintis 4"/>
          <p:cNvSpPr/>
          <p:nvPr/>
        </p:nvSpPr>
        <p:spPr>
          <a:xfrm>
            <a:off x="35123" y="12739"/>
            <a:ext cx="1800200" cy="1224136"/>
          </a:xfrm>
          <a:prstGeom prst="flowChartMagneticTape">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smtClean="0">
                <a:solidFill>
                  <a:schemeClr val="accent5"/>
                </a:solidFill>
                <a:latin typeface="Roboto Condensed" panose="020B0604020202020204" charset="0"/>
                <a:ea typeface="Roboto Condensed" panose="020B0604020202020204" charset="0"/>
              </a:rPr>
              <a:t>7. BESIMOKANČIOS</a:t>
            </a:r>
          </a:p>
          <a:p>
            <a:pPr algn="ctr"/>
            <a:r>
              <a:rPr lang="es-ES" sz="1200" b="1" dirty="0" smtClean="0">
                <a:solidFill>
                  <a:schemeClr val="accent5"/>
                </a:solidFill>
                <a:latin typeface="Roboto Condensed" panose="020B0604020202020204" charset="0"/>
                <a:ea typeface="Roboto Condensed" panose="020B0604020202020204" charset="0"/>
              </a:rPr>
              <a:t>ORGANIZACIJOS</a:t>
            </a:r>
          </a:p>
          <a:p>
            <a:pPr algn="ctr"/>
            <a:r>
              <a:rPr lang="es-ES" sz="1200" b="1" dirty="0" smtClean="0">
                <a:solidFill>
                  <a:schemeClr val="accent5"/>
                </a:solidFill>
                <a:latin typeface="Roboto Condensed" panose="020B0604020202020204" charset="0"/>
                <a:ea typeface="Roboto Condensed" panose="020B0604020202020204" charset="0"/>
              </a:rPr>
              <a:t>KULTŪRA</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2856596390"/>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228184"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1355075245"/>
      </p:ext>
    </p:extLst>
  </p:cSld>
  <p:clrMapOvr>
    <a:masterClrMapping/>
  </p:clrMapOvr>
  <p:transition spd="slow">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60646" y="195486"/>
            <a:ext cx="6998085" cy="936104"/>
          </a:xfrm>
        </p:spPr>
        <p:txBody>
          <a:bodyPr/>
          <a:lstStyle/>
          <a:p>
            <a:r>
              <a:rPr lang="lt-LT" sz="1800" dirty="0">
                <a:solidFill>
                  <a:schemeClr val="accent5"/>
                </a:solidFill>
              </a:rPr>
              <a:t>7.4. Mokyklos savivalda</a:t>
            </a:r>
            <a:r>
              <a:rPr lang="lt-LT" sz="1800" dirty="0" smtClean="0">
                <a:solidFill>
                  <a:schemeClr val="accent5"/>
                </a:solidFill>
              </a:rPr>
              <a:t>.</a:t>
            </a:r>
            <a:r>
              <a:rPr lang="lt-LT" sz="1800" dirty="0" smtClean="0">
                <a:solidFill>
                  <a:schemeClr val="accent4"/>
                </a:solidFill>
              </a:rPr>
              <a:t/>
            </a:r>
            <a:br>
              <a:rPr lang="lt-LT" sz="1800" dirty="0" smtClean="0">
                <a:solidFill>
                  <a:schemeClr val="accent4"/>
                </a:solidFill>
              </a:rPr>
            </a:br>
            <a:r>
              <a:rPr lang="lt-LT" sz="1800" dirty="0" smtClean="0">
                <a:solidFill>
                  <a:schemeClr val="accent4"/>
                </a:solidFill>
              </a:rPr>
              <a:t>7.4.2</a:t>
            </a:r>
            <a:r>
              <a:rPr lang="lt-LT" sz="1800" dirty="0">
                <a:solidFill>
                  <a:schemeClr val="accent4"/>
                </a:solidFill>
              </a:rPr>
              <a:t>. Mokykloje yra sistema, kaip priimami sprendimai, svarbūs tiek mokyklos ateities siekiams, tiek kasdieniam gyvenimui mokykloje.</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77</a:t>
            </a:fld>
            <a:endParaRPr lang="en" dirty="0"/>
          </a:p>
        </p:txBody>
      </p:sp>
      <p:sp>
        <p:nvSpPr>
          <p:cNvPr id="5" name="Struktūrinė schema: nuoseklios kreipties atmintis 4"/>
          <p:cNvSpPr/>
          <p:nvPr/>
        </p:nvSpPr>
        <p:spPr>
          <a:xfrm>
            <a:off x="35123" y="12739"/>
            <a:ext cx="1800200" cy="1224136"/>
          </a:xfrm>
          <a:prstGeom prst="flowChartMagneticTape">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smtClean="0">
                <a:solidFill>
                  <a:schemeClr val="accent5"/>
                </a:solidFill>
                <a:latin typeface="Roboto Condensed" panose="020B0604020202020204" charset="0"/>
                <a:ea typeface="Roboto Condensed" panose="020B0604020202020204" charset="0"/>
              </a:rPr>
              <a:t>7. BESIMOKANČIOS</a:t>
            </a:r>
          </a:p>
          <a:p>
            <a:pPr algn="ctr"/>
            <a:r>
              <a:rPr lang="es-ES" sz="1200" b="1" dirty="0" smtClean="0">
                <a:solidFill>
                  <a:schemeClr val="accent5"/>
                </a:solidFill>
                <a:latin typeface="Roboto Condensed" panose="020B0604020202020204" charset="0"/>
                <a:ea typeface="Roboto Condensed" panose="020B0604020202020204" charset="0"/>
              </a:rPr>
              <a:t>ORGANIZACIJOS</a:t>
            </a:r>
          </a:p>
          <a:p>
            <a:pPr algn="ctr"/>
            <a:r>
              <a:rPr lang="es-ES" sz="1200" b="1" dirty="0" smtClean="0">
                <a:solidFill>
                  <a:schemeClr val="accent5"/>
                </a:solidFill>
                <a:latin typeface="Roboto Condensed" panose="020B0604020202020204" charset="0"/>
                <a:ea typeface="Roboto Condensed" panose="020B0604020202020204" charset="0"/>
              </a:rPr>
              <a:t>KULTŪRA</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4219768147"/>
              </p:ext>
            </p:extLst>
          </p:nvPr>
        </p:nvGraphicFramePr>
        <p:xfrm>
          <a:off x="539552" y="1203598"/>
          <a:ext cx="7416824"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300192" y="3147814"/>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3546713190"/>
      </p:ext>
    </p:extLst>
  </p:cSld>
  <p:clrMapOvr>
    <a:masterClrMapping/>
  </p:clrMapOvr>
  <p:transition spd="slow">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835696" y="123478"/>
            <a:ext cx="6840760" cy="864096"/>
          </a:xfrm>
        </p:spPr>
        <p:txBody>
          <a:bodyPr/>
          <a:lstStyle/>
          <a:p>
            <a:r>
              <a:rPr lang="lt-LT" dirty="0">
                <a:solidFill>
                  <a:schemeClr val="accent5"/>
                </a:solidFill>
              </a:rPr>
              <a:t>7.4. Mokyklos savivalda.</a:t>
            </a:r>
            <a:r>
              <a:rPr lang="lt-LT" dirty="0">
                <a:solidFill>
                  <a:schemeClr val="accent4"/>
                </a:solidFill>
              </a:rPr>
              <a:t/>
            </a:r>
            <a:br>
              <a:rPr lang="lt-LT" dirty="0">
                <a:solidFill>
                  <a:schemeClr val="accent4"/>
                </a:solidFill>
              </a:rPr>
            </a:br>
            <a:r>
              <a:rPr lang="lt-LT" dirty="0" smtClean="0">
                <a:solidFill>
                  <a:schemeClr val="accent4"/>
                </a:solidFill>
              </a:rPr>
              <a:t>7.4.3</a:t>
            </a:r>
            <a:r>
              <a:rPr lang="lt-LT" dirty="0">
                <a:solidFill>
                  <a:schemeClr val="accent4"/>
                </a:solidFill>
              </a:rPr>
              <a:t>. Tobulinant mokyklą atsižvelgiama į tėvų ir vyresniųjų vaikų nuomonę.</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78</a:t>
            </a:fld>
            <a:endParaRPr lang="en" dirty="0"/>
          </a:p>
        </p:txBody>
      </p:sp>
      <p:sp>
        <p:nvSpPr>
          <p:cNvPr id="5" name="Struktūrinė schema: nuoseklios kreipties atmintis 4"/>
          <p:cNvSpPr/>
          <p:nvPr/>
        </p:nvSpPr>
        <p:spPr>
          <a:xfrm>
            <a:off x="35123" y="12739"/>
            <a:ext cx="1800200" cy="1224136"/>
          </a:xfrm>
          <a:prstGeom prst="flowChartMagneticTape">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200" b="1" dirty="0" smtClean="0">
                <a:solidFill>
                  <a:schemeClr val="accent5"/>
                </a:solidFill>
                <a:latin typeface="Roboto Condensed" panose="020B0604020202020204" charset="0"/>
                <a:ea typeface="Roboto Condensed" panose="020B0604020202020204" charset="0"/>
              </a:rPr>
              <a:t>7. BESIMOKANČIOS</a:t>
            </a:r>
          </a:p>
          <a:p>
            <a:pPr algn="ctr"/>
            <a:r>
              <a:rPr lang="es-ES" sz="1200" b="1" dirty="0" smtClean="0">
                <a:solidFill>
                  <a:schemeClr val="accent5"/>
                </a:solidFill>
                <a:latin typeface="Roboto Condensed" panose="020B0604020202020204" charset="0"/>
                <a:ea typeface="Roboto Condensed" panose="020B0604020202020204" charset="0"/>
              </a:rPr>
              <a:t>ORGANIZACIJOS</a:t>
            </a:r>
          </a:p>
          <a:p>
            <a:pPr algn="ctr"/>
            <a:r>
              <a:rPr lang="es-ES" sz="1200" b="1" dirty="0" smtClean="0">
                <a:solidFill>
                  <a:schemeClr val="accent5"/>
                </a:solidFill>
                <a:latin typeface="Roboto Condensed" panose="020B0604020202020204" charset="0"/>
                <a:ea typeface="Roboto Condensed" panose="020B0604020202020204" charset="0"/>
              </a:rPr>
              <a:t>KULTŪRA</a:t>
            </a:r>
            <a:endParaRPr lang="es-ES" sz="1200" b="1" dirty="0">
              <a:solidFill>
                <a:schemeClr val="accent5"/>
              </a:solidFill>
              <a:latin typeface="Roboto Condensed" panose="020B0604020202020204" charset="0"/>
              <a:ea typeface="Roboto Condensed" panose="020B0604020202020204" charset="0"/>
            </a:endParaRPr>
          </a:p>
        </p:txBody>
      </p:sp>
      <p:graphicFrame>
        <p:nvGraphicFramePr>
          <p:cNvPr id="6" name="Diagrama 5"/>
          <p:cNvGraphicFramePr/>
          <p:nvPr>
            <p:extLst>
              <p:ext uri="{D42A27DB-BD31-4B8C-83A1-F6EECF244321}">
                <p14:modId xmlns:p14="http://schemas.microsoft.com/office/powerpoint/2010/main" val="3269530019"/>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truktūrinė schema: nuoseklios kreipties atmintis 6"/>
          <p:cNvSpPr/>
          <p:nvPr/>
        </p:nvSpPr>
        <p:spPr>
          <a:xfrm rot="10800000" flipV="1">
            <a:off x="6228184" y="14196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smtClean="0">
                <a:solidFill>
                  <a:schemeClr val="accent5"/>
                </a:solidFill>
                <a:sym typeface="Symbol"/>
              </a:rPr>
              <a:t>2 </a:t>
            </a:r>
            <a:r>
              <a:rPr lang="lt-LT" sz="3200" b="1" dirty="0">
                <a:solidFill>
                  <a:schemeClr val="accent5"/>
                </a:solidFill>
                <a:sym typeface="Symbol"/>
              </a:rPr>
              <a:t>lygis</a:t>
            </a:r>
            <a:endParaRPr lang="lt-LT" sz="3200" b="1" dirty="0">
              <a:solidFill>
                <a:schemeClr val="accent5"/>
              </a:solidFill>
            </a:endParaRPr>
          </a:p>
        </p:txBody>
      </p:sp>
      <p:sp>
        <p:nvSpPr>
          <p:cNvPr id="8" name="Struktūrinė schema: nuoseklios kreipties atmintis 7"/>
          <p:cNvSpPr/>
          <p:nvPr/>
        </p:nvSpPr>
        <p:spPr>
          <a:xfrm rot="10800000" flipV="1">
            <a:off x="6228184" y="3219822"/>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200" b="1" dirty="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697051728"/>
      </p:ext>
    </p:extLst>
  </p:cSld>
  <p:clrMapOvr>
    <a:masterClrMapping/>
  </p:clrMapOvr>
  <p:transition spd="slow">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14274" y="392575"/>
            <a:ext cx="7070093" cy="766200"/>
          </a:xfrm>
        </p:spPr>
        <p:txBody>
          <a:bodyPr/>
          <a:lstStyle/>
          <a:p>
            <a:pPr algn="ctr"/>
            <a:r>
              <a:rPr lang="lt-LT" sz="3200" dirty="0" smtClean="0">
                <a:solidFill>
                  <a:schemeClr val="accent6">
                    <a:lumMod val="60000"/>
                    <a:lumOff val="40000"/>
                  </a:schemeClr>
                </a:solidFill>
                <a:latin typeface="+mn-lt"/>
              </a:rPr>
              <a:t>PLAČIOJO ĮSIVERTINIMO GAUTŲ DUOMENŲ ANALIZĖ</a:t>
            </a:r>
            <a:endParaRPr lang="lt-LT" sz="3200" dirty="0">
              <a:solidFill>
                <a:schemeClr val="accent6">
                  <a:lumMod val="60000"/>
                  <a:lumOff val="40000"/>
                </a:schemeClr>
              </a:solidFill>
              <a:latin typeface="+mn-lt"/>
            </a:endParaRPr>
          </a:p>
        </p:txBody>
      </p:sp>
      <p:sp>
        <p:nvSpPr>
          <p:cNvPr id="3" name="Teksto vietos rezervavimo ženklas 2"/>
          <p:cNvSpPr>
            <a:spLocks noGrp="1"/>
          </p:cNvSpPr>
          <p:nvPr>
            <p:ph type="body" idx="1"/>
          </p:nvPr>
        </p:nvSpPr>
        <p:spPr>
          <a:xfrm>
            <a:off x="1187624" y="1707654"/>
            <a:ext cx="6408712" cy="2880320"/>
          </a:xfrm>
        </p:spPr>
        <p:txBody>
          <a:bodyPr/>
          <a:lstStyle/>
          <a:p>
            <a:pPr algn="ctr"/>
            <a:endParaRPr lang="lt-LT" sz="4000" b="1" dirty="0" smtClean="0">
              <a:solidFill>
                <a:schemeClr val="accent5"/>
              </a:solidFill>
              <a:latin typeface="Roboto Condensed" panose="020B0604020202020204" charset="0"/>
              <a:ea typeface="Roboto Condensed" panose="020B0604020202020204" charset="0"/>
            </a:endParaRPr>
          </a:p>
          <a:p>
            <a:pPr marL="76200" indent="0" algn="ctr">
              <a:buNone/>
            </a:pPr>
            <a:endParaRPr lang="lt-LT" sz="4000" b="1" dirty="0">
              <a:solidFill>
                <a:schemeClr val="accent5"/>
              </a:solidFill>
              <a:latin typeface="Roboto Condensed" panose="020B0604020202020204" charset="0"/>
              <a:ea typeface="Roboto Condensed" panose="020B0604020202020204" charset="0"/>
            </a:endParaRPr>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79</a:t>
            </a:fld>
            <a:endParaRPr lang="en" dirty="0"/>
          </a:p>
        </p:txBody>
      </p:sp>
      <p:sp>
        <p:nvSpPr>
          <p:cNvPr id="8" name="TextBox 7"/>
          <p:cNvSpPr txBox="1"/>
          <p:nvPr/>
        </p:nvSpPr>
        <p:spPr>
          <a:xfrm>
            <a:off x="2771800" y="4459084"/>
            <a:ext cx="3528392" cy="707886"/>
          </a:xfrm>
          <a:prstGeom prst="rect">
            <a:avLst/>
          </a:prstGeom>
          <a:noFill/>
        </p:spPr>
        <p:txBody>
          <a:bodyPr wrap="square" rtlCol="0">
            <a:spAutoFit/>
          </a:bodyPr>
          <a:lstStyle/>
          <a:p>
            <a:pPr algn="ctr"/>
            <a:r>
              <a:rPr lang="lt-LT" sz="2000" b="1" dirty="0" smtClean="0"/>
              <a:t>Išskyrus    2 kokybės kriterijus</a:t>
            </a:r>
            <a:endParaRPr lang="lt-LT" sz="2000" b="1" dirty="0"/>
          </a:p>
        </p:txBody>
      </p:sp>
      <p:sp>
        <p:nvSpPr>
          <p:cNvPr id="11" name="Struktūrinė schema: alternatyvus procesas 10"/>
          <p:cNvSpPr/>
          <p:nvPr/>
        </p:nvSpPr>
        <p:spPr>
          <a:xfrm>
            <a:off x="1043608" y="1275606"/>
            <a:ext cx="6840760" cy="2952328"/>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lt-LT" sz="3200" b="1" dirty="0">
                <a:solidFill>
                  <a:schemeClr val="accent5"/>
                </a:solidFill>
                <a:ea typeface="Roboto Condensed" panose="020B0604020202020204" charset="0"/>
              </a:rPr>
              <a:t>TĖVŲ SAMBŪRIO ATSTOVAI VISAS SRITIS  ĮVERTINO </a:t>
            </a:r>
            <a:endParaRPr lang="lt-LT" sz="3200" b="1" dirty="0" smtClean="0">
              <a:solidFill>
                <a:schemeClr val="accent5"/>
              </a:solidFill>
              <a:ea typeface="Roboto Condensed" panose="020B0604020202020204" charset="0"/>
            </a:endParaRPr>
          </a:p>
          <a:p>
            <a:pPr algn="ctr"/>
            <a:r>
              <a:rPr lang="lt-LT" sz="3200" b="1" dirty="0" smtClean="0">
                <a:solidFill>
                  <a:schemeClr val="accent6"/>
                </a:solidFill>
                <a:ea typeface="Roboto Condensed" panose="020B0604020202020204" charset="0"/>
              </a:rPr>
              <a:t>3</a:t>
            </a:r>
            <a:r>
              <a:rPr lang="lt-LT" sz="3200" b="1" dirty="0" smtClean="0">
                <a:solidFill>
                  <a:schemeClr val="accent5"/>
                </a:solidFill>
                <a:ea typeface="Roboto Condensed" panose="020B0604020202020204" charset="0"/>
              </a:rPr>
              <a:t> </a:t>
            </a:r>
            <a:r>
              <a:rPr lang="lt-LT" sz="3200" b="1" dirty="0">
                <a:solidFill>
                  <a:schemeClr val="accent6"/>
                </a:solidFill>
                <a:ea typeface="Roboto Condensed" panose="020B0604020202020204" charset="0"/>
              </a:rPr>
              <a:t>LYGIU!</a:t>
            </a:r>
          </a:p>
          <a:p>
            <a:pPr algn="ctr"/>
            <a:r>
              <a:rPr lang="lt-LT" sz="3200" b="1" dirty="0">
                <a:solidFill>
                  <a:schemeClr val="accent6"/>
                </a:solidFill>
                <a:latin typeface="Roboto Condensed" panose="020B0604020202020204" charset="0"/>
                <a:ea typeface="Roboto Condensed" panose="020B0604020202020204" charset="0"/>
              </a:rPr>
              <a:t>   </a:t>
            </a:r>
            <a:r>
              <a:rPr lang="lt-LT" sz="2000" b="1" dirty="0" smtClean="0">
                <a:solidFill>
                  <a:schemeClr val="accent6"/>
                </a:solidFill>
                <a:latin typeface="Roboto Condensed" panose="020B0604020202020204" charset="0"/>
                <a:ea typeface="Roboto Condensed" panose="020B0604020202020204" charset="0"/>
              </a:rPr>
              <a:t>(</a:t>
            </a:r>
            <a:r>
              <a:rPr lang="lt-LT" sz="2000" b="1" dirty="0">
                <a:solidFill>
                  <a:schemeClr val="accent6"/>
                </a:solidFill>
                <a:latin typeface="Roboto Condensed" panose="020B0604020202020204" charset="0"/>
                <a:ea typeface="Roboto Condensed" panose="020B0604020202020204" charset="0"/>
              </a:rPr>
              <a:t>IŠSKIRTINĖ PRAKTIKA)</a:t>
            </a:r>
          </a:p>
        </p:txBody>
      </p:sp>
      <p:sp>
        <p:nvSpPr>
          <p:cNvPr id="6" name="Rodyklė žemyn 5"/>
          <p:cNvSpPr/>
          <p:nvPr/>
        </p:nvSpPr>
        <p:spPr>
          <a:xfrm>
            <a:off x="3936143" y="3723878"/>
            <a:ext cx="866813" cy="900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1808138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979712" y="483518"/>
            <a:ext cx="6120680" cy="576064"/>
          </a:xfrm>
        </p:spPr>
        <p:txBody>
          <a:bodyPr/>
          <a:lstStyle/>
          <a:p>
            <a:r>
              <a:rPr lang="lt-LT" dirty="0">
                <a:solidFill>
                  <a:srgbClr val="D26F00">
                    <a:lumMod val="60000"/>
                    <a:lumOff val="40000"/>
                  </a:srgbClr>
                </a:solidFill>
                <a:latin typeface="Roboto Condensed" panose="020B0604020202020204" charset="0"/>
                <a:ea typeface="Roboto Condensed" panose="020B0604020202020204" charset="0"/>
                <a:cs typeface="Arial"/>
                <a:sym typeface="Arial"/>
              </a:rPr>
              <a:t>1.1. Vaikų psichologinis ir fizinis saugumas</a:t>
            </a:r>
            <a:br>
              <a:rPr lang="lt-LT" dirty="0">
                <a:solidFill>
                  <a:srgbClr val="D26F00">
                    <a:lumMod val="60000"/>
                    <a:lumOff val="40000"/>
                  </a:srgbClr>
                </a:solidFill>
                <a:latin typeface="Roboto Condensed" panose="020B0604020202020204" charset="0"/>
                <a:ea typeface="Roboto Condensed" panose="020B0604020202020204" charset="0"/>
                <a:cs typeface="Arial"/>
                <a:sym typeface="Arial"/>
              </a:rPr>
            </a:br>
            <a:r>
              <a:rPr lang="lt-LT" sz="2400" kern="1200" dirty="0">
                <a:solidFill>
                  <a:schemeClr val="accent3">
                    <a:lumMod val="40000"/>
                    <a:lumOff val="60000"/>
                  </a:schemeClr>
                </a:solidFill>
                <a:latin typeface="Roboto Condensed" panose="020B0604020202020204" charset="0"/>
                <a:ea typeface="Roboto Condensed" panose="020B0604020202020204" charset="0"/>
                <a:cs typeface="+mj-cs"/>
              </a:rPr>
              <a:t>1.1.2.Vaiko fizinė aplinka saugi ir pritaikyta vaiko poreikiams</a:t>
            </a:r>
            <a:br>
              <a:rPr lang="lt-LT" sz="2400" kern="1200" dirty="0">
                <a:solidFill>
                  <a:schemeClr val="accent3">
                    <a:lumMod val="40000"/>
                    <a:lumOff val="60000"/>
                  </a:schemeClr>
                </a:solidFill>
                <a:latin typeface="Roboto Condensed" panose="020B0604020202020204" charset="0"/>
                <a:ea typeface="Roboto Condensed" panose="020B0604020202020204" charset="0"/>
                <a:cs typeface="+mj-cs"/>
              </a:rPr>
            </a:br>
            <a:endParaRPr lang="lt-LT" sz="2400" dirty="0">
              <a:solidFill>
                <a:schemeClr val="accent3">
                  <a:lumMod val="40000"/>
                  <a:lumOff val="60000"/>
                </a:schemeClr>
              </a:solidFill>
              <a:latin typeface="Roboto Condensed" panose="020B0604020202020204" charset="0"/>
              <a:ea typeface="Roboto Condensed" panose="020B0604020202020204" charset="0"/>
            </a:endParaRPr>
          </a:p>
        </p:txBody>
      </p:sp>
      <p:sp>
        <p:nvSpPr>
          <p:cNvPr id="3" name="Skaidrės numerio vietos rezervavimo ženklas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graphicFrame>
        <p:nvGraphicFramePr>
          <p:cNvPr id="4" name="Diagrama 3"/>
          <p:cNvGraphicFramePr/>
          <p:nvPr>
            <p:extLst>
              <p:ext uri="{D42A27DB-BD31-4B8C-83A1-F6EECF244321}">
                <p14:modId xmlns:p14="http://schemas.microsoft.com/office/powerpoint/2010/main" val="1963507507"/>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16" y="145270"/>
            <a:ext cx="190817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truktūrinė schema: nuoseklios kreipties atmintis 4"/>
          <p:cNvSpPr/>
          <p:nvPr/>
        </p:nvSpPr>
        <p:spPr>
          <a:xfrm rot="10800000" flipV="1">
            <a:off x="6228184" y="1203598"/>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
        <p:nvSpPr>
          <p:cNvPr id="9" name="Struktūrinė schema: nuoseklios kreipties atmintis 8"/>
          <p:cNvSpPr/>
          <p:nvPr/>
        </p:nvSpPr>
        <p:spPr>
          <a:xfrm rot="10800000" flipV="1">
            <a:off x="6228184" y="3003798"/>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sz="3600" b="1" dirty="0">
                <a:solidFill>
                  <a:schemeClr val="accent5"/>
                </a:solidFill>
                <a:sym typeface="Symbol"/>
              </a:rPr>
              <a:t>3 </a:t>
            </a:r>
            <a:r>
              <a:rPr lang="lt-LT" sz="3200" b="1" dirty="0">
                <a:solidFill>
                  <a:schemeClr val="accent5"/>
                </a:solidFill>
                <a:sym typeface="Symbol"/>
              </a:rPr>
              <a:t>lygis</a:t>
            </a:r>
            <a:endParaRPr lang="lt-LT" sz="3200" dirty="0"/>
          </a:p>
        </p:txBody>
      </p:sp>
    </p:spTree>
    <p:extLst>
      <p:ext uri="{BB962C8B-B14F-4D97-AF65-F5344CB8AC3E}">
        <p14:creationId xmlns:p14="http://schemas.microsoft.com/office/powerpoint/2010/main" val="39374031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80</a:t>
            </a:fld>
            <a:endParaRPr lang="en" dirty="0"/>
          </a:p>
        </p:txBody>
      </p:sp>
      <p:graphicFrame>
        <p:nvGraphicFramePr>
          <p:cNvPr id="5" name="Diagrama 4"/>
          <p:cNvGraphicFramePr/>
          <p:nvPr>
            <p:extLst>
              <p:ext uri="{D42A27DB-BD31-4B8C-83A1-F6EECF244321}">
                <p14:modId xmlns:p14="http://schemas.microsoft.com/office/powerpoint/2010/main" val="95362348"/>
              </p:ext>
            </p:extLst>
          </p:nvPr>
        </p:nvGraphicFramePr>
        <p:xfrm>
          <a:off x="827584" y="555526"/>
          <a:ext cx="74888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6196735"/>
      </p:ext>
    </p:extLst>
  </p:cSld>
  <p:clrMapOvr>
    <a:masterClrMapping/>
  </p:clrMapOvr>
  <p:transition spd="slow">
    <p:pull/>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14274" y="195486"/>
            <a:ext cx="7574149" cy="1368152"/>
          </a:xfrm>
        </p:spPr>
        <p:txBody>
          <a:bodyPr/>
          <a:lstStyle/>
          <a:p>
            <a:pPr algn="ctr"/>
            <a:r>
              <a:rPr lang="lt-LT" sz="4000" dirty="0" smtClean="0">
                <a:solidFill>
                  <a:schemeClr val="accent6">
                    <a:lumMod val="60000"/>
                    <a:lumOff val="40000"/>
                  </a:schemeClr>
                </a:solidFill>
              </a:rPr>
              <a:t>Palyginus,  nustatytą kokybės lygį tarp pedagogų ir tėvų, nuomonės sutapo!</a:t>
            </a:r>
            <a:endParaRPr lang="lt-LT" sz="4000" dirty="0">
              <a:solidFill>
                <a:schemeClr val="accent6">
                  <a:lumMod val="60000"/>
                  <a:lumOff val="40000"/>
                </a:schemeClr>
              </a:solidFill>
            </a:endParaRPr>
          </a:p>
        </p:txBody>
      </p:sp>
      <p:sp>
        <p:nvSpPr>
          <p:cNvPr id="3" name="Teksto vietos rezervavimo ženklas 2"/>
          <p:cNvSpPr>
            <a:spLocks noGrp="1"/>
          </p:cNvSpPr>
          <p:nvPr>
            <p:ph type="body" idx="1"/>
          </p:nvPr>
        </p:nvSpPr>
        <p:spPr>
          <a:xfrm>
            <a:off x="899592" y="1899873"/>
            <a:ext cx="6132600" cy="3145500"/>
          </a:xfrm>
        </p:spPr>
        <p:txBody>
          <a:bodyPr/>
          <a:lstStyle/>
          <a:p>
            <a:pPr marL="76200" indent="0">
              <a:buNone/>
            </a:pPr>
            <a:endParaRPr lang="lt-LT" dirty="0"/>
          </a:p>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81</a:t>
            </a:fld>
            <a:endParaRPr lang="en" dirty="0"/>
          </a:p>
        </p:txBody>
      </p:sp>
      <p:graphicFrame>
        <p:nvGraphicFramePr>
          <p:cNvPr id="5" name="Diagrama 4"/>
          <p:cNvGraphicFramePr/>
          <p:nvPr>
            <p:extLst>
              <p:ext uri="{D42A27DB-BD31-4B8C-83A1-F6EECF244321}">
                <p14:modId xmlns:p14="http://schemas.microsoft.com/office/powerpoint/2010/main" val="2164645836"/>
              </p:ext>
            </p:extLst>
          </p:nvPr>
        </p:nvGraphicFramePr>
        <p:xfrm>
          <a:off x="467544" y="1347614"/>
          <a:ext cx="8568952"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ruktūrinė schema: saugomi duomenys 5"/>
          <p:cNvSpPr/>
          <p:nvPr/>
        </p:nvSpPr>
        <p:spPr>
          <a:xfrm>
            <a:off x="3347864" y="1779662"/>
            <a:ext cx="2160240" cy="648072"/>
          </a:xfrm>
          <a:prstGeom prst="flowChartOnlineStorag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lt-LT" sz="2800" b="1" dirty="0">
                <a:solidFill>
                  <a:schemeClr val="accent6"/>
                </a:solidFill>
              </a:rPr>
              <a:t>2</a:t>
            </a:r>
            <a:r>
              <a:rPr lang="lt-LT" sz="2800" b="1" dirty="0" smtClean="0">
                <a:solidFill>
                  <a:schemeClr val="accent6"/>
                </a:solidFill>
              </a:rPr>
              <a:t> lygis</a:t>
            </a:r>
            <a:endParaRPr lang="lt-LT" sz="2800" b="1" dirty="0">
              <a:solidFill>
                <a:schemeClr val="accent6"/>
              </a:solidFill>
            </a:endParaRPr>
          </a:p>
        </p:txBody>
      </p:sp>
      <p:sp>
        <p:nvSpPr>
          <p:cNvPr id="7" name="TextBox 6"/>
          <p:cNvSpPr txBox="1"/>
          <p:nvPr/>
        </p:nvSpPr>
        <p:spPr>
          <a:xfrm>
            <a:off x="611560" y="2787774"/>
            <a:ext cx="2880320" cy="1600438"/>
          </a:xfrm>
          <a:prstGeom prst="rect">
            <a:avLst/>
          </a:prstGeom>
          <a:noFill/>
        </p:spPr>
        <p:txBody>
          <a:bodyPr wrap="square" rtlCol="0">
            <a:spAutoFit/>
          </a:bodyPr>
          <a:lstStyle/>
          <a:p>
            <a:r>
              <a:rPr lang="lt-LT" b="1" dirty="0" smtClean="0"/>
              <a:t>Kokybės </a:t>
            </a:r>
            <a:r>
              <a:rPr lang="lt-LT" b="1" dirty="0"/>
              <a:t>kriterijus- </a:t>
            </a:r>
            <a:r>
              <a:rPr lang="lt-LT" dirty="0"/>
              <a:t>Vaikai patys inicijuoja, planuoja ir aptaria savo žaidybinę patirtį (2.3.2.) </a:t>
            </a:r>
            <a:r>
              <a:rPr lang="lt-LT" b="1" dirty="0">
                <a:solidFill>
                  <a:schemeClr val="accent5"/>
                </a:solidFill>
              </a:rPr>
              <a:t>(69,4</a:t>
            </a:r>
            <a:r>
              <a:rPr lang="lt-LT" b="1" dirty="0">
                <a:solidFill>
                  <a:schemeClr val="accent5"/>
                </a:solidFill>
                <a:sym typeface="Symbol"/>
              </a:rPr>
              <a:t></a:t>
            </a:r>
            <a:r>
              <a:rPr lang="lt-LT" b="1" dirty="0" smtClean="0">
                <a:solidFill>
                  <a:schemeClr val="accent5"/>
                </a:solidFill>
              </a:rPr>
              <a:t>)</a:t>
            </a:r>
          </a:p>
          <a:p>
            <a:r>
              <a:rPr lang="lt-LT" b="1" dirty="0" smtClean="0"/>
              <a:t>Kokybės kriterijus- </a:t>
            </a:r>
            <a:r>
              <a:rPr lang="lt-LT" dirty="0"/>
              <a:t>Mokytojas išlaiko pusiausvyrą tarp iš anksto suplanuotos ir vaikų pasiūlytos veiklos(5.2.4</a:t>
            </a:r>
            <a:r>
              <a:rPr lang="lt-LT" dirty="0" smtClean="0"/>
              <a:t>.)</a:t>
            </a:r>
            <a:r>
              <a:rPr lang="lt-LT" dirty="0"/>
              <a:t> </a:t>
            </a:r>
            <a:r>
              <a:rPr lang="lt-LT" b="1" dirty="0">
                <a:solidFill>
                  <a:schemeClr val="accent5"/>
                </a:solidFill>
              </a:rPr>
              <a:t>(69,4</a:t>
            </a:r>
            <a:r>
              <a:rPr lang="lt-LT" b="1" dirty="0">
                <a:solidFill>
                  <a:schemeClr val="accent5"/>
                </a:solidFill>
                <a:sym typeface="Symbol"/>
              </a:rPr>
              <a:t></a:t>
            </a:r>
            <a:r>
              <a:rPr lang="lt-LT" b="1" dirty="0">
                <a:solidFill>
                  <a:schemeClr val="accent5"/>
                </a:solidFill>
              </a:rPr>
              <a:t>)</a:t>
            </a:r>
          </a:p>
        </p:txBody>
      </p:sp>
      <p:sp>
        <p:nvSpPr>
          <p:cNvPr id="8" name="TextBox 7"/>
          <p:cNvSpPr txBox="1"/>
          <p:nvPr/>
        </p:nvSpPr>
        <p:spPr>
          <a:xfrm>
            <a:off x="5272543" y="2787774"/>
            <a:ext cx="3312368" cy="1815882"/>
          </a:xfrm>
          <a:prstGeom prst="rect">
            <a:avLst/>
          </a:prstGeom>
          <a:noFill/>
        </p:spPr>
        <p:txBody>
          <a:bodyPr wrap="square" rtlCol="0">
            <a:spAutoFit/>
          </a:bodyPr>
          <a:lstStyle/>
          <a:p>
            <a:r>
              <a:rPr lang="lt-LT" b="1" dirty="0"/>
              <a:t>Kokybės kriterijus- </a:t>
            </a:r>
            <a:r>
              <a:rPr lang="lt-LT" dirty="0"/>
              <a:t>Vaikai patys inicijuoja, planuoja ir aptaria savo žaidybinę patirtį (2.3.2.) </a:t>
            </a:r>
            <a:r>
              <a:rPr lang="lt-LT" b="1" dirty="0" smtClean="0">
                <a:solidFill>
                  <a:schemeClr val="accent5"/>
                </a:solidFill>
              </a:rPr>
              <a:t>(</a:t>
            </a:r>
            <a:r>
              <a:rPr lang="lt-LT" b="1" dirty="0">
                <a:solidFill>
                  <a:schemeClr val="accent5"/>
                </a:solidFill>
              </a:rPr>
              <a:t>2 lygis (42,1</a:t>
            </a:r>
            <a:r>
              <a:rPr lang="lt-LT" b="1" dirty="0">
                <a:solidFill>
                  <a:schemeClr val="accent5"/>
                </a:solidFill>
                <a:sym typeface="Symbol"/>
              </a:rPr>
              <a:t></a:t>
            </a:r>
            <a:r>
              <a:rPr lang="lt-LT" b="1" dirty="0">
                <a:solidFill>
                  <a:schemeClr val="accent5"/>
                </a:solidFill>
              </a:rPr>
              <a:t>) 3 lygis (42,1</a:t>
            </a:r>
            <a:r>
              <a:rPr lang="lt-LT" b="1" dirty="0" smtClean="0">
                <a:solidFill>
                  <a:schemeClr val="accent5"/>
                </a:solidFill>
                <a:sym typeface="Symbol"/>
              </a:rPr>
              <a:t></a:t>
            </a:r>
            <a:r>
              <a:rPr lang="lt-LT" b="1" dirty="0" smtClean="0">
                <a:solidFill>
                  <a:schemeClr val="accent5"/>
                </a:solidFill>
              </a:rPr>
              <a:t>)</a:t>
            </a:r>
            <a:r>
              <a:rPr lang="lt-LT" b="1" dirty="0">
                <a:solidFill>
                  <a:schemeClr val="accent5"/>
                </a:solidFill>
              </a:rPr>
              <a:t> </a:t>
            </a:r>
            <a:r>
              <a:rPr lang="lt-LT" b="1" dirty="0" smtClean="0">
                <a:solidFill>
                  <a:schemeClr val="accent5"/>
                </a:solidFill>
              </a:rPr>
              <a:t>1 lygis 15,8</a:t>
            </a:r>
            <a:r>
              <a:rPr lang="lt-LT" b="1" dirty="0" smtClean="0">
                <a:solidFill>
                  <a:schemeClr val="accent5"/>
                </a:solidFill>
                <a:sym typeface="Symbol"/>
              </a:rPr>
              <a:t></a:t>
            </a:r>
            <a:r>
              <a:rPr lang="lt-LT" b="1" dirty="0" smtClean="0">
                <a:solidFill>
                  <a:schemeClr val="accent5"/>
                </a:solidFill>
              </a:rPr>
              <a:t> </a:t>
            </a:r>
          </a:p>
          <a:p>
            <a:r>
              <a:rPr lang="lt-LT" b="1" dirty="0" smtClean="0"/>
              <a:t>Kokybės </a:t>
            </a:r>
            <a:r>
              <a:rPr lang="lt-LT" b="1" dirty="0"/>
              <a:t>kriterijus- </a:t>
            </a:r>
            <a:r>
              <a:rPr lang="lt-LT" dirty="0"/>
              <a:t>Mokytojas išlaiko pusiausvyrą tarp iš anksto suplanuotos ir vaikų pasiūlytos veiklos(5.2.4.) </a:t>
            </a:r>
            <a:r>
              <a:rPr lang="lt-LT" b="1" dirty="0" smtClean="0">
                <a:solidFill>
                  <a:schemeClr val="accent5"/>
                </a:solidFill>
              </a:rPr>
              <a:t>(52,2</a:t>
            </a:r>
            <a:r>
              <a:rPr lang="lt-LT" b="1" dirty="0" smtClean="0">
                <a:solidFill>
                  <a:schemeClr val="accent5"/>
                </a:solidFill>
                <a:sym typeface="Symbol"/>
              </a:rPr>
              <a:t></a:t>
            </a:r>
            <a:r>
              <a:rPr lang="lt-LT" b="1" dirty="0">
                <a:solidFill>
                  <a:schemeClr val="accent5"/>
                </a:solidFill>
              </a:rPr>
              <a:t>)</a:t>
            </a:r>
          </a:p>
        </p:txBody>
      </p:sp>
    </p:spTree>
    <p:extLst>
      <p:ext uri="{BB962C8B-B14F-4D97-AF65-F5344CB8AC3E}">
        <p14:creationId xmlns:p14="http://schemas.microsoft.com/office/powerpoint/2010/main" val="12515611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14274" y="392574"/>
            <a:ext cx="8078206" cy="1171063"/>
          </a:xfrm>
        </p:spPr>
        <p:txBody>
          <a:bodyPr/>
          <a:lstStyle/>
          <a:p>
            <a:pPr algn="ctr"/>
            <a:r>
              <a:rPr lang="lt-LT" sz="3200" dirty="0" smtClean="0">
                <a:solidFill>
                  <a:schemeClr val="accent5"/>
                </a:solidFill>
              </a:rPr>
              <a:t>PEDAGOGŲ IR SPECIALISTŲ VERTINIMUOSE VYRAUJA:</a:t>
            </a:r>
            <a:endParaRPr lang="lt-LT" sz="3200" dirty="0">
              <a:solidFill>
                <a:schemeClr val="accent5"/>
              </a:solidFill>
            </a:endParaRP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82</a:t>
            </a:fld>
            <a:endParaRPr lang="en" dirty="0"/>
          </a:p>
        </p:txBody>
      </p:sp>
      <p:graphicFrame>
        <p:nvGraphicFramePr>
          <p:cNvPr id="8" name="Diagrama 7"/>
          <p:cNvGraphicFramePr/>
          <p:nvPr>
            <p:extLst>
              <p:ext uri="{D42A27DB-BD31-4B8C-83A1-F6EECF244321}">
                <p14:modId xmlns:p14="http://schemas.microsoft.com/office/powerpoint/2010/main" val="767621924"/>
              </p:ext>
            </p:extLst>
          </p:nvPr>
        </p:nvGraphicFramePr>
        <p:xfrm>
          <a:off x="1331640" y="1491630"/>
          <a:ext cx="6288360" cy="311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353162"/>
      </p:ext>
    </p:extLst>
  </p:cSld>
  <p:clrMapOvr>
    <a:masterClrMapping/>
  </p:clrMapOvr>
  <p:transition spd="slow">
    <p:pull/>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14274" y="339502"/>
            <a:ext cx="7790174" cy="792088"/>
          </a:xfrm>
        </p:spPr>
        <p:txBody>
          <a:bodyPr/>
          <a:lstStyle/>
          <a:p>
            <a:pPr algn="ctr"/>
            <a:r>
              <a:rPr lang="lt-LT" sz="2800" dirty="0" smtClean="0">
                <a:solidFill>
                  <a:schemeClr val="accent6">
                    <a:lumMod val="60000"/>
                    <a:lumOff val="40000"/>
                  </a:schemeClr>
                </a:solidFill>
                <a:latin typeface="+mn-lt"/>
              </a:rPr>
              <a:t>PLAČIOJO VERTINIMO PEDAGOGŲ IR SPECIALISTŲ GAUTŲ DUOMENŲ ANALIZĖ</a:t>
            </a:r>
            <a:endParaRPr lang="lt-LT" sz="2800" dirty="0">
              <a:solidFill>
                <a:schemeClr val="accent6">
                  <a:lumMod val="60000"/>
                  <a:lumOff val="40000"/>
                </a:schemeClr>
              </a:solidFill>
              <a:latin typeface="+mn-lt"/>
            </a:endParaRPr>
          </a:p>
        </p:txBody>
      </p:sp>
      <p:sp>
        <p:nvSpPr>
          <p:cNvPr id="3" name="Teksto vietos rezervavimo ženklas 2"/>
          <p:cNvSpPr>
            <a:spLocks noGrp="1"/>
          </p:cNvSpPr>
          <p:nvPr>
            <p:ph type="body" idx="1"/>
          </p:nvPr>
        </p:nvSpPr>
        <p:spPr/>
        <p:txBody>
          <a:bodyPr/>
          <a:lstStyle/>
          <a:p>
            <a:endParaRPr lang="lt-LT" b="1" dirty="0">
              <a:solidFill>
                <a:schemeClr val="accent5"/>
              </a:solidFill>
            </a:endParaRPr>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83</a:t>
            </a:fld>
            <a:endParaRPr lang="en" dirty="0"/>
          </a:p>
        </p:txBody>
      </p:sp>
      <p:sp>
        <p:nvSpPr>
          <p:cNvPr id="7" name="Stačiakampis 6"/>
          <p:cNvSpPr/>
          <p:nvPr/>
        </p:nvSpPr>
        <p:spPr>
          <a:xfrm>
            <a:off x="323528" y="1347614"/>
            <a:ext cx="1584176" cy="352839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lvl="0">
              <a:tabLst>
                <a:tab pos="457200" algn="l"/>
              </a:tabLst>
            </a:pPr>
            <a:r>
              <a:rPr lang="lt-LT" sz="1600" b="1" dirty="0" smtClean="0">
                <a:solidFill>
                  <a:srgbClr val="000000"/>
                </a:solidFill>
                <a:latin typeface="Roboto Condensed Light"/>
                <a:ea typeface="Roboto Condensed Light"/>
                <a:cs typeface="Roboto Condensed Light"/>
              </a:rPr>
              <a:t>Rodiklis-Vaikų psichologinis </a:t>
            </a:r>
            <a:r>
              <a:rPr lang="lt-LT" sz="1600" b="1" dirty="0">
                <a:solidFill>
                  <a:srgbClr val="000000"/>
                </a:solidFill>
                <a:latin typeface="Roboto Condensed Light"/>
                <a:ea typeface="Roboto Condensed Light"/>
                <a:cs typeface="Roboto Condensed Light"/>
              </a:rPr>
              <a:t>ir fizinis </a:t>
            </a:r>
            <a:r>
              <a:rPr lang="lt-LT" sz="1600" b="1" dirty="0" smtClean="0">
                <a:solidFill>
                  <a:srgbClr val="000000"/>
                </a:solidFill>
                <a:latin typeface="Roboto Condensed Light"/>
                <a:ea typeface="Roboto Condensed Light"/>
                <a:cs typeface="Roboto Condensed Light"/>
              </a:rPr>
              <a:t>saugumas (1.1.) </a:t>
            </a:r>
            <a:r>
              <a:rPr lang="lt-LT" sz="1600" b="1" dirty="0">
                <a:solidFill>
                  <a:srgbClr val="000000"/>
                </a:solidFill>
                <a:latin typeface="Roboto Condensed Light"/>
                <a:ea typeface="Roboto Condensed Light"/>
                <a:cs typeface="Roboto Condensed Light"/>
              </a:rPr>
              <a:t>(</a:t>
            </a:r>
            <a:r>
              <a:rPr lang="lt-LT" sz="1600" b="1" dirty="0" smtClean="0">
                <a:solidFill>
                  <a:srgbClr val="000000"/>
                </a:solidFill>
                <a:latin typeface="Roboto Condensed Light"/>
                <a:ea typeface="Roboto Condensed Light"/>
                <a:cs typeface="Roboto Condensed Light"/>
              </a:rPr>
              <a:t>kriterijai: </a:t>
            </a:r>
            <a:r>
              <a:rPr lang="lt-LT" sz="1600" b="1" dirty="0">
                <a:solidFill>
                  <a:srgbClr val="000000"/>
                </a:solidFill>
                <a:latin typeface="Roboto Condensed Light"/>
                <a:ea typeface="Roboto Condensed Light"/>
                <a:cs typeface="Roboto Condensed Light"/>
              </a:rPr>
              <a:t>1.1.1. ir 1.1.3.) </a:t>
            </a:r>
            <a:r>
              <a:rPr lang="lt-LT" sz="1600" b="1" dirty="0">
                <a:solidFill>
                  <a:srgbClr val="FF0000"/>
                </a:solidFill>
                <a:latin typeface="Roboto Condensed Light"/>
                <a:ea typeface="Roboto Condensed Light"/>
                <a:cs typeface="Roboto Condensed Light"/>
              </a:rPr>
              <a:t>įvertinti 2 </a:t>
            </a:r>
            <a:r>
              <a:rPr lang="lt-LT" sz="1600" b="1" dirty="0" smtClean="0">
                <a:solidFill>
                  <a:srgbClr val="FF0000"/>
                </a:solidFill>
                <a:latin typeface="Roboto Condensed Light"/>
                <a:ea typeface="Roboto Condensed Light"/>
                <a:cs typeface="Roboto Condensed Light"/>
              </a:rPr>
              <a:t>lygiu. </a:t>
            </a:r>
            <a:r>
              <a:rPr lang="lt-LT" sz="1600" b="1" dirty="0" smtClean="0">
                <a:solidFill>
                  <a:srgbClr val="4BACC6"/>
                </a:solidFill>
                <a:latin typeface="Roboto Condensed Light"/>
                <a:ea typeface="Roboto Condensed Light"/>
                <a:cs typeface="Roboto Condensed Light"/>
              </a:rPr>
              <a:t>Išimtis </a:t>
            </a:r>
            <a:r>
              <a:rPr lang="lt-LT" sz="1600" b="1" dirty="0">
                <a:solidFill>
                  <a:srgbClr val="4BACC6"/>
                </a:solidFill>
                <a:latin typeface="Roboto Condensed Light"/>
                <a:ea typeface="Roboto Condensed Light"/>
                <a:cs typeface="Roboto Condensed Light"/>
              </a:rPr>
              <a:t>kriterijus -1.1.2</a:t>
            </a:r>
            <a:r>
              <a:rPr lang="lt-LT" sz="1600" b="1" dirty="0" smtClean="0">
                <a:solidFill>
                  <a:srgbClr val="4BACC6"/>
                </a:solidFill>
                <a:latin typeface="Roboto Condensed Light"/>
                <a:ea typeface="Roboto Condensed Light"/>
                <a:cs typeface="Roboto Condensed Light"/>
              </a:rPr>
              <a:t>.</a:t>
            </a:r>
            <a:r>
              <a:rPr lang="lt-LT" sz="1600" dirty="0"/>
              <a:t> </a:t>
            </a:r>
            <a:r>
              <a:rPr lang="lt-LT" dirty="0" smtClean="0">
                <a:solidFill>
                  <a:schemeClr val="tx1"/>
                </a:solidFill>
              </a:rPr>
              <a:t>Fizinė </a:t>
            </a:r>
            <a:r>
              <a:rPr lang="lt-LT" dirty="0">
                <a:solidFill>
                  <a:schemeClr val="tx1"/>
                </a:solidFill>
              </a:rPr>
              <a:t>aplinka saugi ir pritaikyta vaikų </a:t>
            </a:r>
            <a:r>
              <a:rPr lang="lt-LT" dirty="0" smtClean="0">
                <a:solidFill>
                  <a:schemeClr val="tx1"/>
                </a:solidFill>
              </a:rPr>
              <a:t>poreikiams</a:t>
            </a:r>
            <a:r>
              <a:rPr lang="lt-LT" sz="1600" dirty="0" smtClean="0">
                <a:solidFill>
                  <a:schemeClr val="tx1"/>
                </a:solidFill>
              </a:rPr>
              <a:t>- </a:t>
            </a:r>
            <a:r>
              <a:rPr lang="lt-LT" sz="1600" b="1" dirty="0" smtClean="0">
                <a:solidFill>
                  <a:schemeClr val="accent4">
                    <a:lumMod val="50000"/>
                  </a:schemeClr>
                </a:solidFill>
              </a:rPr>
              <a:t>3 lygis</a:t>
            </a:r>
            <a:r>
              <a:rPr lang="lt-LT" sz="1600" b="1" dirty="0" smtClean="0">
                <a:solidFill>
                  <a:srgbClr val="FFC000"/>
                </a:solidFill>
              </a:rPr>
              <a:t> </a:t>
            </a:r>
            <a:r>
              <a:rPr lang="lt-LT" sz="1600" dirty="0" smtClean="0">
                <a:solidFill>
                  <a:schemeClr val="tx1"/>
                </a:solidFill>
              </a:rPr>
              <a:t>(59,2</a:t>
            </a:r>
            <a:r>
              <a:rPr lang="lt-LT" sz="1600" dirty="0">
                <a:solidFill>
                  <a:schemeClr val="tx1"/>
                </a:solidFill>
                <a:sym typeface="Symbol"/>
              </a:rPr>
              <a:t></a:t>
            </a:r>
            <a:r>
              <a:rPr lang="lt-LT" sz="1600" dirty="0">
                <a:solidFill>
                  <a:schemeClr val="tx1"/>
                </a:solidFill>
              </a:rPr>
              <a:t>)</a:t>
            </a:r>
            <a:endParaRPr lang="lt-LT" sz="1600" dirty="0">
              <a:solidFill>
                <a:schemeClr val="tx1"/>
              </a:solidFill>
              <a:latin typeface="Times New Roman"/>
              <a:ea typeface="Times New Roman"/>
            </a:endParaRPr>
          </a:p>
          <a:p>
            <a:pPr>
              <a:lnSpc>
                <a:spcPct val="115000"/>
              </a:lnSpc>
              <a:spcAft>
                <a:spcPts val="1000"/>
              </a:spcAft>
            </a:pPr>
            <a:r>
              <a:rPr lang="lt-LT" sz="800" dirty="0">
                <a:latin typeface="Calibri"/>
                <a:ea typeface="Calibri"/>
                <a:cs typeface="Times New Roman"/>
              </a:rPr>
              <a:t> </a:t>
            </a:r>
            <a:endParaRPr lang="lt-LT" sz="800" dirty="0">
              <a:effectLst/>
              <a:latin typeface="Calibri"/>
              <a:ea typeface="Calibri"/>
              <a:cs typeface="Times New Roman"/>
            </a:endParaRPr>
          </a:p>
        </p:txBody>
      </p:sp>
      <p:sp>
        <p:nvSpPr>
          <p:cNvPr id="8" name="Stačiakampis 7"/>
          <p:cNvSpPr/>
          <p:nvPr/>
        </p:nvSpPr>
        <p:spPr>
          <a:xfrm>
            <a:off x="2051720" y="1347614"/>
            <a:ext cx="1728192" cy="352839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lvl="0">
              <a:tabLst>
                <a:tab pos="457200" algn="l"/>
              </a:tabLst>
            </a:pPr>
            <a:endParaRPr lang="lt-LT" sz="1800" b="1" u="sng" dirty="0" smtClean="0">
              <a:solidFill>
                <a:schemeClr val="accent4">
                  <a:lumMod val="50000"/>
                </a:schemeClr>
              </a:solidFill>
              <a:latin typeface="Roboto Condensed Light"/>
              <a:ea typeface="Roboto Condensed Light"/>
              <a:cs typeface="Roboto Condensed Light"/>
            </a:endParaRPr>
          </a:p>
          <a:p>
            <a:pPr lvl="0">
              <a:tabLst>
                <a:tab pos="457200" algn="l"/>
              </a:tabLst>
            </a:pPr>
            <a:endParaRPr lang="lt-LT" sz="1800" b="1" u="sng" dirty="0" smtClean="0">
              <a:solidFill>
                <a:schemeClr val="accent4">
                  <a:lumMod val="50000"/>
                </a:schemeClr>
              </a:solidFill>
              <a:latin typeface="Roboto Condensed Light"/>
              <a:ea typeface="Roboto Condensed Light"/>
              <a:cs typeface="Roboto Condensed Light"/>
            </a:endParaRPr>
          </a:p>
          <a:p>
            <a:pPr lvl="0">
              <a:tabLst>
                <a:tab pos="457200" algn="l"/>
              </a:tabLst>
            </a:pPr>
            <a:endParaRPr lang="lt-LT" sz="1800" b="1" u="sng" dirty="0">
              <a:solidFill>
                <a:schemeClr val="accent4">
                  <a:lumMod val="50000"/>
                </a:schemeClr>
              </a:solidFill>
              <a:latin typeface="Roboto Condensed Light"/>
              <a:ea typeface="Roboto Condensed Light"/>
              <a:cs typeface="Roboto Condensed Light"/>
            </a:endParaRPr>
          </a:p>
          <a:p>
            <a:pPr lvl="0">
              <a:tabLst>
                <a:tab pos="457200" algn="l"/>
              </a:tabLst>
            </a:pPr>
            <a:endParaRPr lang="lt-LT" sz="1800" b="1" u="sng" dirty="0" smtClean="0">
              <a:solidFill>
                <a:schemeClr val="accent4">
                  <a:lumMod val="50000"/>
                </a:schemeClr>
              </a:solidFill>
              <a:latin typeface="Roboto Condensed Light"/>
              <a:ea typeface="Roboto Condensed Light"/>
              <a:cs typeface="Roboto Condensed Light"/>
            </a:endParaRPr>
          </a:p>
          <a:p>
            <a:pPr lvl="0">
              <a:tabLst>
                <a:tab pos="457200" algn="l"/>
              </a:tabLst>
            </a:pPr>
            <a:endParaRPr lang="lt-LT" sz="1800" b="1" u="sng" dirty="0">
              <a:solidFill>
                <a:schemeClr val="accent4">
                  <a:lumMod val="50000"/>
                </a:schemeClr>
              </a:solidFill>
              <a:latin typeface="Roboto Condensed Light"/>
              <a:ea typeface="Roboto Condensed Light"/>
              <a:cs typeface="Roboto Condensed Light"/>
            </a:endParaRPr>
          </a:p>
          <a:p>
            <a:pPr lvl="0">
              <a:tabLst>
                <a:tab pos="457200" algn="l"/>
              </a:tabLst>
            </a:pPr>
            <a:endParaRPr lang="lt-LT" sz="1800" b="1" u="sng" dirty="0" smtClean="0">
              <a:solidFill>
                <a:schemeClr val="accent4">
                  <a:lumMod val="50000"/>
                </a:schemeClr>
              </a:solidFill>
              <a:latin typeface="Roboto Condensed Light"/>
              <a:ea typeface="Roboto Condensed Light"/>
              <a:cs typeface="Roboto Condensed Light"/>
            </a:endParaRPr>
          </a:p>
          <a:p>
            <a:pPr lvl="0">
              <a:tabLst>
                <a:tab pos="457200" algn="l"/>
              </a:tabLst>
            </a:pPr>
            <a:r>
              <a:rPr lang="lt-LT" sz="1600" b="1" dirty="0" smtClean="0">
                <a:solidFill>
                  <a:schemeClr val="tx1"/>
                </a:solidFill>
                <a:latin typeface="Roboto Condensed Light"/>
                <a:ea typeface="Roboto Condensed Light"/>
              </a:rPr>
              <a:t>Rodiklis  – Mokytojo sąveika su vaikais (1.2.)</a:t>
            </a:r>
            <a:endParaRPr lang="lt-LT" sz="1600" b="1" dirty="0">
              <a:solidFill>
                <a:schemeClr val="tx1"/>
              </a:solidFill>
              <a:latin typeface="Roboto Condensed Light"/>
              <a:ea typeface="Roboto Condensed Light"/>
            </a:endParaRPr>
          </a:p>
          <a:p>
            <a:pPr lvl="0">
              <a:tabLst>
                <a:tab pos="457200" algn="l"/>
              </a:tabLst>
            </a:pPr>
            <a:r>
              <a:rPr lang="lt-LT" sz="1800" b="1" dirty="0" smtClean="0">
                <a:solidFill>
                  <a:schemeClr val="tx1"/>
                </a:solidFill>
                <a:latin typeface="Roboto Condensed Light"/>
                <a:ea typeface="Roboto Condensed Light"/>
              </a:rPr>
              <a:t>(kriterijai:1.2.1.;1.2.2.;1.2.3.) </a:t>
            </a:r>
            <a:r>
              <a:rPr lang="lt-LT" sz="1800" b="1" dirty="0" smtClean="0">
                <a:solidFill>
                  <a:srgbClr val="FF0000"/>
                </a:solidFill>
                <a:latin typeface="Roboto Condensed Light"/>
                <a:ea typeface="Roboto Condensed Light"/>
              </a:rPr>
              <a:t>įvertinti 2 lygiu.</a:t>
            </a:r>
          </a:p>
          <a:p>
            <a:pPr lvl="0">
              <a:tabLst>
                <a:tab pos="457200" algn="l"/>
              </a:tabLst>
            </a:pPr>
            <a:endParaRPr lang="lt-LT" sz="1800" b="1" u="sng" dirty="0">
              <a:solidFill>
                <a:schemeClr val="accent4">
                  <a:lumMod val="50000"/>
                </a:schemeClr>
              </a:solidFill>
              <a:latin typeface="Roboto Condensed Light"/>
              <a:ea typeface="Roboto Condensed Light"/>
            </a:endParaRPr>
          </a:p>
          <a:p>
            <a:pPr lvl="0">
              <a:tabLst>
                <a:tab pos="457200" algn="l"/>
              </a:tabLst>
            </a:pPr>
            <a:endParaRPr lang="lt-LT" sz="1800" b="1" u="sng" dirty="0" smtClean="0">
              <a:solidFill>
                <a:schemeClr val="accent4">
                  <a:lumMod val="50000"/>
                </a:schemeClr>
              </a:solidFill>
              <a:latin typeface="Roboto Condensed Light"/>
              <a:ea typeface="Roboto Condensed Light"/>
            </a:endParaRPr>
          </a:p>
          <a:p>
            <a:pPr lvl="0">
              <a:tabLst>
                <a:tab pos="457200" algn="l"/>
              </a:tabLst>
            </a:pPr>
            <a:endParaRPr lang="lt-LT" sz="1800" b="1" u="sng" dirty="0">
              <a:solidFill>
                <a:schemeClr val="accent4">
                  <a:lumMod val="50000"/>
                </a:schemeClr>
              </a:solidFill>
              <a:latin typeface="Roboto Condensed Light"/>
              <a:ea typeface="Roboto Condensed Light"/>
            </a:endParaRPr>
          </a:p>
          <a:p>
            <a:pPr lvl="0">
              <a:tabLst>
                <a:tab pos="457200" algn="l"/>
              </a:tabLst>
            </a:pPr>
            <a:endParaRPr lang="lt-LT" sz="1800" b="1" u="sng" dirty="0" smtClean="0">
              <a:solidFill>
                <a:schemeClr val="accent4">
                  <a:lumMod val="50000"/>
                </a:schemeClr>
              </a:solidFill>
              <a:latin typeface="Roboto Condensed Light"/>
              <a:ea typeface="Roboto Condensed Light"/>
            </a:endParaRPr>
          </a:p>
          <a:p>
            <a:pPr lvl="0">
              <a:tabLst>
                <a:tab pos="457200" algn="l"/>
              </a:tabLst>
            </a:pPr>
            <a:endParaRPr lang="lt-LT" sz="1800" b="1" u="sng" dirty="0">
              <a:solidFill>
                <a:schemeClr val="accent4">
                  <a:lumMod val="50000"/>
                </a:schemeClr>
              </a:solidFill>
              <a:latin typeface="Roboto Condensed Light"/>
              <a:ea typeface="Roboto Condensed Light"/>
            </a:endParaRPr>
          </a:p>
          <a:p>
            <a:pPr lvl="0">
              <a:tabLst>
                <a:tab pos="457200" algn="l"/>
              </a:tabLst>
            </a:pPr>
            <a:endParaRPr lang="lt-LT" sz="1800" b="1" u="sng" dirty="0" smtClean="0">
              <a:solidFill>
                <a:schemeClr val="accent4">
                  <a:lumMod val="50000"/>
                </a:schemeClr>
              </a:solidFill>
              <a:latin typeface="Roboto Condensed Light"/>
              <a:ea typeface="Roboto Condensed Light"/>
            </a:endParaRPr>
          </a:p>
          <a:p>
            <a:pPr lvl="0">
              <a:tabLst>
                <a:tab pos="457200" algn="l"/>
              </a:tabLst>
            </a:pPr>
            <a:endParaRPr lang="lt-LT" sz="1800" b="1" u="sng" dirty="0">
              <a:solidFill>
                <a:schemeClr val="accent4">
                  <a:lumMod val="50000"/>
                </a:schemeClr>
              </a:solidFill>
              <a:latin typeface="Roboto Condensed Light"/>
              <a:ea typeface="Roboto Condensed Light"/>
            </a:endParaRPr>
          </a:p>
          <a:p>
            <a:pPr lvl="0">
              <a:tabLst>
                <a:tab pos="457200" algn="l"/>
              </a:tabLst>
            </a:pPr>
            <a:endParaRPr lang="lt-LT" sz="1800" dirty="0">
              <a:solidFill>
                <a:schemeClr val="accent4">
                  <a:lumMod val="50000"/>
                </a:schemeClr>
              </a:solidFill>
              <a:latin typeface="Times New Roman"/>
              <a:ea typeface="Times New Roman"/>
            </a:endParaRPr>
          </a:p>
        </p:txBody>
      </p:sp>
      <p:sp>
        <p:nvSpPr>
          <p:cNvPr id="9" name="Stačiakampis 8"/>
          <p:cNvSpPr/>
          <p:nvPr/>
        </p:nvSpPr>
        <p:spPr>
          <a:xfrm>
            <a:off x="3995936" y="1319530"/>
            <a:ext cx="1656184" cy="355647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lvl="0">
              <a:tabLst>
                <a:tab pos="457200" algn="l"/>
              </a:tabLst>
            </a:pPr>
            <a:r>
              <a:rPr lang="lt-LT" sz="1800" b="1" dirty="0" smtClean="0">
                <a:solidFill>
                  <a:schemeClr val="tx1"/>
                </a:solidFill>
                <a:latin typeface="Roboto Condensed Light"/>
                <a:ea typeface="Roboto Condensed Light"/>
                <a:cs typeface="Roboto Condensed Light"/>
              </a:rPr>
              <a:t>Rodiklis- Vaikų tarpusavio sąveika(1.3.)  (kriterijai: 1.3.1.;1.3.2.;1.3.3.)</a:t>
            </a:r>
          </a:p>
          <a:p>
            <a:pPr lvl="0">
              <a:tabLst>
                <a:tab pos="457200" algn="l"/>
              </a:tabLst>
            </a:pPr>
            <a:r>
              <a:rPr lang="lt-LT" sz="1800" b="1" dirty="0" smtClean="0">
                <a:solidFill>
                  <a:srgbClr val="FF0000"/>
                </a:solidFill>
                <a:latin typeface="Roboto Condensed Light"/>
                <a:ea typeface="Roboto Condensed Light"/>
                <a:cs typeface="Roboto Condensed Light"/>
              </a:rPr>
              <a:t>įvertinti 2 lygiu.</a:t>
            </a:r>
            <a:endParaRPr lang="lt-LT" sz="1800" b="1" dirty="0">
              <a:solidFill>
                <a:srgbClr val="FF0000"/>
              </a:solidFill>
              <a:latin typeface="Roboto Condensed Light"/>
              <a:ea typeface="Roboto Condensed Light"/>
              <a:cs typeface="Roboto Condensed Light"/>
            </a:endParaRPr>
          </a:p>
        </p:txBody>
      </p:sp>
      <p:sp>
        <p:nvSpPr>
          <p:cNvPr id="10" name="Stačiakampis 9"/>
          <p:cNvSpPr/>
          <p:nvPr/>
        </p:nvSpPr>
        <p:spPr>
          <a:xfrm>
            <a:off x="5760298" y="1317616"/>
            <a:ext cx="1728192" cy="3558389"/>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r>
              <a:rPr lang="lt-LT" sz="1800" b="1" dirty="0" smtClean="0">
                <a:solidFill>
                  <a:schemeClr val="tx1"/>
                </a:solidFill>
                <a:latin typeface="Roboto Condensed" panose="020B0604020202020204" charset="0"/>
                <a:ea typeface="Roboto Condensed" panose="020B0604020202020204" charset="0"/>
              </a:rPr>
              <a:t>Rodiklis - </a:t>
            </a:r>
            <a:r>
              <a:rPr lang="lt-LT" sz="1800" b="1" dirty="0">
                <a:solidFill>
                  <a:schemeClr val="tx1"/>
                </a:solidFill>
                <a:latin typeface="Roboto Condensed" panose="020B0604020202020204" charset="0"/>
                <a:ea typeface="Roboto Condensed" panose="020B0604020202020204" charset="0"/>
              </a:rPr>
              <a:t>Lygios galimybės</a:t>
            </a:r>
            <a:endParaRPr lang="lt-LT" sz="1800" dirty="0">
              <a:solidFill>
                <a:schemeClr val="tx1"/>
              </a:solidFill>
              <a:latin typeface="Roboto Condensed" panose="020B0604020202020204" charset="0"/>
              <a:ea typeface="Roboto Condensed" panose="020B0604020202020204" charset="0"/>
            </a:endParaRPr>
          </a:p>
          <a:p>
            <a:r>
              <a:rPr lang="lt-LT" sz="1800" b="1" dirty="0">
                <a:solidFill>
                  <a:schemeClr val="tx1"/>
                </a:solidFill>
                <a:latin typeface="Roboto Condensed" panose="020B0604020202020204" charset="0"/>
                <a:ea typeface="Roboto Condensed" panose="020B0604020202020204" charset="0"/>
              </a:rPr>
              <a:t>visiems vaikams</a:t>
            </a:r>
            <a:endParaRPr lang="lt-LT" sz="1800" dirty="0">
              <a:solidFill>
                <a:schemeClr val="tx1"/>
              </a:solidFill>
              <a:latin typeface="Roboto Condensed" panose="020B0604020202020204" charset="0"/>
              <a:ea typeface="Roboto Condensed" panose="020B0604020202020204" charset="0"/>
            </a:endParaRPr>
          </a:p>
          <a:p>
            <a:r>
              <a:rPr lang="lt-LT" sz="1800" b="1" dirty="0">
                <a:solidFill>
                  <a:schemeClr val="tx1"/>
                </a:solidFill>
                <a:latin typeface="Roboto Condensed" panose="020B0604020202020204" charset="0"/>
                <a:ea typeface="Roboto Condensed" panose="020B0604020202020204" charset="0"/>
              </a:rPr>
              <a:t>ugdytis ir </a:t>
            </a:r>
            <a:r>
              <a:rPr lang="lt-LT" sz="1800" b="1" dirty="0" smtClean="0">
                <a:solidFill>
                  <a:schemeClr val="tx1"/>
                </a:solidFill>
                <a:latin typeface="Roboto Condensed" panose="020B0604020202020204" charset="0"/>
                <a:ea typeface="Roboto Condensed" panose="020B0604020202020204" charset="0"/>
              </a:rPr>
              <a:t>tobulėti (1.4.) (kriterijai: 1.4.1.;1.4.2.;1.4.3.)</a:t>
            </a:r>
            <a:r>
              <a:rPr lang="lt-LT" sz="2000" b="1" dirty="0" smtClean="0">
                <a:solidFill>
                  <a:srgbClr val="FFFF00"/>
                </a:solidFill>
                <a:latin typeface="Roboto Condensed" panose="020B0604020202020204" charset="0"/>
                <a:ea typeface="Roboto Condensed" panose="020B0604020202020204" charset="0"/>
              </a:rPr>
              <a:t>Įvertinti 3 lygiu!</a:t>
            </a:r>
            <a:endParaRPr lang="lt-LT" sz="2000" b="1" dirty="0">
              <a:solidFill>
                <a:srgbClr val="FFFF00"/>
              </a:solidFill>
              <a:latin typeface="Roboto Condensed" panose="020B0604020202020204" charset="0"/>
              <a:ea typeface="Roboto Condensed" panose="020B0604020202020204" charset="0"/>
            </a:endParaRPr>
          </a:p>
        </p:txBody>
      </p:sp>
      <p:sp>
        <p:nvSpPr>
          <p:cNvPr id="11" name="Rodyklė dešinėn 10"/>
          <p:cNvSpPr/>
          <p:nvPr/>
        </p:nvSpPr>
        <p:spPr>
          <a:xfrm>
            <a:off x="7580387" y="1506742"/>
            <a:ext cx="1475656" cy="2217705"/>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lt-LT"/>
          </a:p>
        </p:txBody>
      </p:sp>
      <p:sp>
        <p:nvSpPr>
          <p:cNvPr id="13" name="TextBox 12"/>
          <p:cNvSpPr txBox="1"/>
          <p:nvPr/>
        </p:nvSpPr>
        <p:spPr>
          <a:xfrm>
            <a:off x="7717170" y="1923096"/>
            <a:ext cx="1202090" cy="1384995"/>
          </a:xfrm>
          <a:prstGeom prst="rect">
            <a:avLst/>
          </a:prstGeom>
          <a:noFill/>
        </p:spPr>
        <p:txBody>
          <a:bodyPr wrap="square" rtlCol="0">
            <a:spAutoFit/>
          </a:bodyPr>
          <a:lstStyle/>
          <a:p>
            <a:r>
              <a:rPr lang="lt-LT" b="1" dirty="0" smtClean="0">
                <a:solidFill>
                  <a:schemeClr val="tx1"/>
                </a:solidFill>
              </a:rPr>
              <a:t>Signalas!</a:t>
            </a:r>
          </a:p>
          <a:p>
            <a:r>
              <a:rPr lang="lt-LT" b="1" dirty="0" smtClean="0">
                <a:solidFill>
                  <a:srgbClr val="FF0000"/>
                </a:solidFill>
              </a:rPr>
              <a:t>Tėvai visus šios srities rodiklius įvertino – </a:t>
            </a:r>
          </a:p>
          <a:p>
            <a:r>
              <a:rPr lang="lt-LT" b="1" dirty="0" smtClean="0">
                <a:solidFill>
                  <a:srgbClr val="FF0000"/>
                </a:solidFill>
              </a:rPr>
              <a:t>3 lygiu!</a:t>
            </a:r>
            <a:endParaRPr lang="lt-LT" b="1" dirty="0">
              <a:solidFill>
                <a:srgbClr val="FF0000"/>
              </a:solidFill>
            </a:endParaRPr>
          </a:p>
        </p:txBody>
      </p:sp>
      <p:sp>
        <p:nvSpPr>
          <p:cNvPr id="5" name="Suapvalintas stačiakampis 4"/>
          <p:cNvSpPr/>
          <p:nvPr/>
        </p:nvSpPr>
        <p:spPr>
          <a:xfrm>
            <a:off x="2411760" y="1182706"/>
            <a:ext cx="3024336"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lt-LT"/>
          </a:p>
        </p:txBody>
      </p:sp>
      <p:sp>
        <p:nvSpPr>
          <p:cNvPr id="6" name="TextBox 5"/>
          <p:cNvSpPr txBox="1"/>
          <p:nvPr/>
        </p:nvSpPr>
        <p:spPr>
          <a:xfrm>
            <a:off x="2339752" y="1317616"/>
            <a:ext cx="3096344" cy="400110"/>
          </a:xfrm>
          <a:prstGeom prst="rect">
            <a:avLst/>
          </a:prstGeom>
          <a:noFill/>
        </p:spPr>
        <p:txBody>
          <a:bodyPr wrap="square" rtlCol="0">
            <a:spAutoFit/>
          </a:bodyPr>
          <a:lstStyle/>
          <a:p>
            <a:r>
              <a:rPr lang="lt-LT" sz="2000" b="1" dirty="0" smtClean="0">
                <a:solidFill>
                  <a:schemeClr val="accent5"/>
                </a:solidFill>
              </a:rPr>
              <a:t>1. Sritis „Vaiko gerovė“</a:t>
            </a:r>
            <a:endParaRPr lang="lt-LT" sz="2000" b="1" dirty="0">
              <a:solidFill>
                <a:schemeClr val="accent5"/>
              </a:solidFill>
            </a:endParaRPr>
          </a:p>
        </p:txBody>
      </p:sp>
    </p:spTree>
    <p:extLst>
      <p:ext uri="{BB962C8B-B14F-4D97-AF65-F5344CB8AC3E}">
        <p14:creationId xmlns:p14="http://schemas.microsoft.com/office/powerpoint/2010/main" val="17899560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p:cNvSpPr>
            <a:spLocks noGrp="1"/>
          </p:cNvSpPr>
          <p:nvPr>
            <p:ph type="body" idx="1"/>
          </p:nvPr>
        </p:nvSpPr>
        <p:spPr>
          <a:xfrm>
            <a:off x="683568" y="411510"/>
            <a:ext cx="7560840" cy="4032448"/>
          </a:xfrm>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84</a:t>
            </a:fld>
            <a:endParaRPr lang="en" dirty="0"/>
          </a:p>
        </p:txBody>
      </p:sp>
      <p:graphicFrame>
        <p:nvGraphicFramePr>
          <p:cNvPr id="5" name="Diagrama 4"/>
          <p:cNvGraphicFramePr/>
          <p:nvPr>
            <p:extLst>
              <p:ext uri="{D42A27DB-BD31-4B8C-83A1-F6EECF244321}">
                <p14:modId xmlns:p14="http://schemas.microsoft.com/office/powerpoint/2010/main" val="3226059899"/>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dyklė žemyn 5"/>
          <p:cNvSpPr/>
          <p:nvPr/>
        </p:nvSpPr>
        <p:spPr>
          <a:xfrm>
            <a:off x="0" y="123478"/>
            <a:ext cx="1728192" cy="194421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t-LT"/>
          </a:p>
        </p:txBody>
      </p:sp>
      <p:sp>
        <p:nvSpPr>
          <p:cNvPr id="8" name="TextBox 7"/>
          <p:cNvSpPr txBox="1"/>
          <p:nvPr/>
        </p:nvSpPr>
        <p:spPr>
          <a:xfrm>
            <a:off x="251520" y="0"/>
            <a:ext cx="1152128" cy="1261884"/>
          </a:xfrm>
          <a:prstGeom prst="rect">
            <a:avLst/>
          </a:prstGeom>
          <a:noFill/>
        </p:spPr>
        <p:txBody>
          <a:bodyPr wrap="square" rtlCol="0">
            <a:spAutoFit/>
          </a:bodyPr>
          <a:lstStyle/>
          <a:p>
            <a:endParaRPr lang="lt-LT" b="1" dirty="0" smtClean="0"/>
          </a:p>
          <a:p>
            <a:endParaRPr lang="lt-LT" b="1" dirty="0"/>
          </a:p>
          <a:p>
            <a:r>
              <a:rPr lang="lt-LT" b="1" dirty="0" smtClean="0"/>
              <a:t>   </a:t>
            </a:r>
            <a:r>
              <a:rPr lang="lt-LT" sz="1600" b="1" dirty="0" smtClean="0">
                <a:solidFill>
                  <a:schemeClr val="tx1"/>
                </a:solidFill>
              </a:rPr>
              <a:t>2. Sritis-        </a:t>
            </a:r>
          </a:p>
          <a:p>
            <a:pPr algn="ctr"/>
            <a:r>
              <a:rPr lang="lt-LT" sz="1600" b="1" dirty="0" smtClean="0">
                <a:solidFill>
                  <a:schemeClr val="tx1"/>
                </a:solidFill>
              </a:rPr>
              <a:t>„UGDYMAS(IS)“</a:t>
            </a:r>
            <a:endParaRPr lang="lt-LT" sz="1600" b="1" dirty="0">
              <a:solidFill>
                <a:schemeClr val="tx1"/>
              </a:solidFill>
            </a:endParaRPr>
          </a:p>
        </p:txBody>
      </p:sp>
      <p:sp>
        <p:nvSpPr>
          <p:cNvPr id="9" name="Rodyklė žemyn 8"/>
          <p:cNvSpPr/>
          <p:nvPr/>
        </p:nvSpPr>
        <p:spPr>
          <a:xfrm>
            <a:off x="6012160" y="1851670"/>
            <a:ext cx="2520280" cy="2592288"/>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lt-LT"/>
          </a:p>
        </p:txBody>
      </p:sp>
      <p:sp>
        <p:nvSpPr>
          <p:cNvPr id="10" name="TextBox 9"/>
          <p:cNvSpPr txBox="1"/>
          <p:nvPr/>
        </p:nvSpPr>
        <p:spPr>
          <a:xfrm>
            <a:off x="6768244" y="1851670"/>
            <a:ext cx="1008112" cy="2246769"/>
          </a:xfrm>
          <a:prstGeom prst="rect">
            <a:avLst/>
          </a:prstGeom>
          <a:noFill/>
        </p:spPr>
        <p:txBody>
          <a:bodyPr wrap="square" rtlCol="0">
            <a:spAutoFit/>
          </a:bodyPr>
          <a:lstStyle/>
          <a:p>
            <a:pPr algn="ctr"/>
            <a:r>
              <a:rPr lang="lt-LT" b="1" dirty="0" smtClean="0">
                <a:solidFill>
                  <a:schemeClr val="tx1"/>
                </a:solidFill>
              </a:rPr>
              <a:t>Signalas!</a:t>
            </a:r>
          </a:p>
          <a:p>
            <a:pPr algn="ctr"/>
            <a:r>
              <a:rPr lang="lt-LT" dirty="0" smtClean="0">
                <a:solidFill>
                  <a:srgbClr val="FF0000"/>
                </a:solidFill>
              </a:rPr>
              <a:t>Tėvai visus šios srities rodiklius įvertino 3 lygiu, išskyrus kriterijų  2.3.2. </a:t>
            </a:r>
            <a:endParaRPr lang="lt-LT" dirty="0">
              <a:solidFill>
                <a:srgbClr val="FF0000"/>
              </a:solidFill>
            </a:endParaRPr>
          </a:p>
        </p:txBody>
      </p:sp>
    </p:spTree>
    <p:extLst>
      <p:ext uri="{BB962C8B-B14F-4D97-AF65-F5344CB8AC3E}">
        <p14:creationId xmlns:p14="http://schemas.microsoft.com/office/powerpoint/2010/main" val="296887153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2800" dirty="0" smtClean="0">
                <a:solidFill>
                  <a:schemeClr val="accent5"/>
                </a:solidFill>
              </a:rPr>
              <a:t>3. Sritis- „Ugdymosi aplinka“</a:t>
            </a:r>
            <a:endParaRPr lang="lt-LT" sz="2800" dirty="0">
              <a:solidFill>
                <a:schemeClr val="accent5"/>
              </a:solidFill>
            </a:endParaRPr>
          </a:p>
        </p:txBody>
      </p:sp>
      <p:sp>
        <p:nvSpPr>
          <p:cNvPr id="3" name="Teksto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85</a:t>
            </a:fld>
            <a:endParaRPr lang="en" dirty="0"/>
          </a:p>
        </p:txBody>
      </p:sp>
      <p:sp>
        <p:nvSpPr>
          <p:cNvPr id="7" name="Suapvalintas stačiakampis 6"/>
          <p:cNvSpPr/>
          <p:nvPr/>
        </p:nvSpPr>
        <p:spPr>
          <a:xfrm>
            <a:off x="539552" y="1347614"/>
            <a:ext cx="1944216" cy="302433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lt-LT" sz="1800" b="1" dirty="0" smtClean="0">
                <a:solidFill>
                  <a:schemeClr val="accent5"/>
                </a:solidFill>
              </a:rPr>
              <a:t>Rodiklis- Fizinė aplinka (3.1.) </a:t>
            </a:r>
            <a:r>
              <a:rPr lang="lt-LT" sz="1800" b="1" dirty="0">
                <a:solidFill>
                  <a:schemeClr val="tx1"/>
                </a:solidFill>
              </a:rPr>
              <a:t>K</a:t>
            </a:r>
            <a:r>
              <a:rPr lang="lt-LT" sz="1800" b="1" dirty="0" smtClean="0">
                <a:solidFill>
                  <a:schemeClr val="tx1"/>
                </a:solidFill>
              </a:rPr>
              <a:t>riterijai: 3.1.1.; 3.1.2.;</a:t>
            </a:r>
            <a:r>
              <a:rPr lang="lt-LT" sz="1800" b="1" dirty="0" smtClean="0">
                <a:solidFill>
                  <a:srgbClr val="7030A0"/>
                </a:solidFill>
              </a:rPr>
              <a:t>3.1.3.!</a:t>
            </a:r>
            <a:r>
              <a:rPr lang="lt-LT" sz="1800" b="1" dirty="0" smtClean="0">
                <a:solidFill>
                  <a:schemeClr val="tx1"/>
                </a:solidFill>
              </a:rPr>
              <a:t> </a:t>
            </a:r>
            <a:r>
              <a:rPr lang="lt-LT" sz="1800" b="1" dirty="0" smtClean="0">
                <a:solidFill>
                  <a:srgbClr val="FF0000"/>
                </a:solidFill>
              </a:rPr>
              <a:t>įvertinti 2 lygiu. </a:t>
            </a:r>
            <a:r>
              <a:rPr lang="lt-LT" sz="1800" b="1" dirty="0" smtClean="0">
                <a:solidFill>
                  <a:schemeClr val="tx1"/>
                </a:solidFill>
              </a:rPr>
              <a:t>Išskyrus kriterijų - 3.1.4. (3 lygis)</a:t>
            </a:r>
            <a:endParaRPr lang="lt-LT" sz="1800" b="1" dirty="0">
              <a:solidFill>
                <a:schemeClr val="tx1"/>
              </a:solidFill>
            </a:endParaRPr>
          </a:p>
        </p:txBody>
      </p:sp>
      <p:sp>
        <p:nvSpPr>
          <p:cNvPr id="8" name="Struktūrinė schema: alternatyvus procesas 7"/>
          <p:cNvSpPr/>
          <p:nvPr/>
        </p:nvSpPr>
        <p:spPr>
          <a:xfrm>
            <a:off x="2699792" y="1311624"/>
            <a:ext cx="2016224" cy="3096344"/>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lt-LT"/>
          </a:p>
        </p:txBody>
      </p:sp>
      <p:sp>
        <p:nvSpPr>
          <p:cNvPr id="9" name="Struktūrinė schema: alternatyvus procesas 8"/>
          <p:cNvSpPr/>
          <p:nvPr/>
        </p:nvSpPr>
        <p:spPr>
          <a:xfrm>
            <a:off x="5004048" y="1311624"/>
            <a:ext cx="1944216" cy="3096344"/>
          </a:xfrm>
          <a:prstGeom prst="flowChartAlternateProces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lt-LT" sz="1800" b="1" dirty="0" smtClean="0">
                <a:solidFill>
                  <a:schemeClr val="accent5"/>
                </a:solidFill>
              </a:rPr>
              <a:t>Rodiklis – Pažintinė  aplinka(3.3.)</a:t>
            </a:r>
          </a:p>
          <a:p>
            <a:pPr algn="ctr"/>
            <a:r>
              <a:rPr lang="lt-LT" sz="1800" b="1" dirty="0" smtClean="0">
                <a:solidFill>
                  <a:schemeClr val="tx1"/>
                </a:solidFill>
              </a:rPr>
              <a:t>Kriterijai: 3.3.1.;3.3.2.; 3.3.5. </a:t>
            </a:r>
            <a:r>
              <a:rPr lang="lt-LT" sz="1800" b="1" dirty="0" smtClean="0">
                <a:solidFill>
                  <a:srgbClr val="FF0000"/>
                </a:solidFill>
              </a:rPr>
              <a:t>įvertinti 2 lygiu.</a:t>
            </a:r>
          </a:p>
          <a:p>
            <a:pPr algn="ctr"/>
            <a:r>
              <a:rPr lang="lt-LT" sz="1800" b="1" dirty="0" smtClean="0">
                <a:solidFill>
                  <a:srgbClr val="FFFF00"/>
                </a:solidFill>
              </a:rPr>
              <a:t>3.3.3.;3.3.4. – 3 lygiu!</a:t>
            </a:r>
          </a:p>
          <a:p>
            <a:pPr algn="ctr"/>
            <a:r>
              <a:rPr lang="lt-LT" sz="1800" b="1" dirty="0" smtClean="0">
                <a:solidFill>
                  <a:schemeClr val="tx1"/>
                </a:solidFill>
              </a:rPr>
              <a:t> </a:t>
            </a:r>
            <a:endParaRPr lang="lt-LT" sz="1800" b="1" dirty="0">
              <a:solidFill>
                <a:schemeClr val="tx1"/>
              </a:solidFill>
            </a:endParaRPr>
          </a:p>
        </p:txBody>
      </p:sp>
      <p:sp>
        <p:nvSpPr>
          <p:cNvPr id="11" name="TextBox 10"/>
          <p:cNvSpPr txBox="1"/>
          <p:nvPr/>
        </p:nvSpPr>
        <p:spPr>
          <a:xfrm>
            <a:off x="2771800" y="1505095"/>
            <a:ext cx="1872208" cy="1754326"/>
          </a:xfrm>
          <a:prstGeom prst="rect">
            <a:avLst/>
          </a:prstGeom>
          <a:noFill/>
        </p:spPr>
        <p:txBody>
          <a:bodyPr wrap="square" rtlCol="0">
            <a:spAutoFit/>
          </a:bodyPr>
          <a:lstStyle/>
          <a:p>
            <a:pPr algn="ctr"/>
            <a:r>
              <a:rPr lang="lt-LT" sz="1800" b="1" dirty="0" smtClean="0">
                <a:solidFill>
                  <a:schemeClr val="accent5"/>
                </a:solidFill>
              </a:rPr>
              <a:t>Rodiklis – socialinė aplinka (3.2.)</a:t>
            </a:r>
          </a:p>
          <a:p>
            <a:pPr algn="ctr"/>
            <a:r>
              <a:rPr lang="lt-LT" sz="1800" b="1" dirty="0" smtClean="0">
                <a:solidFill>
                  <a:schemeClr val="tx1"/>
                </a:solidFill>
              </a:rPr>
              <a:t>Kriterijai:3.2.1.;3.2.2. </a:t>
            </a:r>
          </a:p>
          <a:p>
            <a:pPr algn="ctr"/>
            <a:r>
              <a:rPr lang="lt-LT" sz="1800" b="1" dirty="0" smtClean="0">
                <a:solidFill>
                  <a:srgbClr val="FFFF00"/>
                </a:solidFill>
              </a:rPr>
              <a:t>įvertinti 3 lygiu! </a:t>
            </a:r>
            <a:endParaRPr lang="lt-LT" sz="1800" b="1" dirty="0">
              <a:solidFill>
                <a:srgbClr val="FFFF00"/>
              </a:solidFill>
            </a:endParaRPr>
          </a:p>
        </p:txBody>
      </p:sp>
      <p:sp>
        <p:nvSpPr>
          <p:cNvPr id="12" name="Rodyklė žemyn 11"/>
          <p:cNvSpPr/>
          <p:nvPr/>
        </p:nvSpPr>
        <p:spPr>
          <a:xfrm>
            <a:off x="7164288" y="1347614"/>
            <a:ext cx="1800200" cy="273630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lt-LT"/>
          </a:p>
        </p:txBody>
      </p:sp>
      <p:sp>
        <p:nvSpPr>
          <p:cNvPr id="13" name="TextBox 12"/>
          <p:cNvSpPr txBox="1"/>
          <p:nvPr/>
        </p:nvSpPr>
        <p:spPr>
          <a:xfrm>
            <a:off x="7596336" y="1505095"/>
            <a:ext cx="1008112" cy="1815882"/>
          </a:xfrm>
          <a:prstGeom prst="rect">
            <a:avLst/>
          </a:prstGeom>
          <a:noFill/>
        </p:spPr>
        <p:txBody>
          <a:bodyPr wrap="square" rtlCol="0">
            <a:spAutoFit/>
          </a:bodyPr>
          <a:lstStyle/>
          <a:p>
            <a:r>
              <a:rPr lang="lt-LT" b="1" dirty="0" smtClean="0"/>
              <a:t>Signalas!</a:t>
            </a:r>
          </a:p>
          <a:p>
            <a:pPr algn="ctr"/>
            <a:r>
              <a:rPr lang="lt-LT" b="1" dirty="0" smtClean="0">
                <a:solidFill>
                  <a:srgbClr val="FF0000"/>
                </a:solidFill>
              </a:rPr>
              <a:t>Tėvai visus šios srities rodiklius įvertino 3 lygiu!</a:t>
            </a:r>
            <a:endParaRPr lang="lt-LT" b="1" dirty="0">
              <a:solidFill>
                <a:srgbClr val="FF0000"/>
              </a:solidFill>
            </a:endParaRPr>
          </a:p>
        </p:txBody>
      </p:sp>
    </p:spTree>
    <p:extLst>
      <p:ext uri="{BB962C8B-B14F-4D97-AF65-F5344CB8AC3E}">
        <p14:creationId xmlns:p14="http://schemas.microsoft.com/office/powerpoint/2010/main" val="31215602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p:cNvSpPr>
            <a:spLocks noGrp="1"/>
          </p:cNvSpPr>
          <p:nvPr>
            <p:ph type="body" idx="1"/>
          </p:nvPr>
        </p:nvSpPr>
        <p:spPr>
          <a:xfrm>
            <a:off x="814274" y="627534"/>
            <a:ext cx="7286117" cy="3845316"/>
          </a:xfrm>
        </p:spPr>
        <p:txBody>
          <a:bodyPr/>
          <a:lstStyle/>
          <a:p>
            <a:pPr marL="76200" indent="0">
              <a:buNone/>
            </a:pPr>
            <a:r>
              <a:rPr lang="lt-LT" sz="3200" b="1" dirty="0" smtClean="0">
                <a:solidFill>
                  <a:schemeClr val="accent3">
                    <a:lumMod val="60000"/>
                    <a:lumOff val="40000"/>
                  </a:schemeClr>
                </a:solidFill>
              </a:rPr>
              <a:t>SRIČIŲ:</a:t>
            </a:r>
          </a:p>
          <a:p>
            <a:r>
              <a:rPr lang="lt-LT" sz="3200" b="1" dirty="0" smtClean="0">
                <a:solidFill>
                  <a:schemeClr val="accent5"/>
                </a:solidFill>
              </a:rPr>
              <a:t>4</a:t>
            </a:r>
            <a:r>
              <a:rPr lang="lt-LT" sz="3200" b="1" dirty="0">
                <a:solidFill>
                  <a:schemeClr val="accent5"/>
                </a:solidFill>
              </a:rPr>
              <a:t>. </a:t>
            </a:r>
            <a:r>
              <a:rPr lang="lt-LT" sz="3200" b="1" dirty="0" smtClean="0">
                <a:solidFill>
                  <a:schemeClr val="accent5"/>
                </a:solidFill>
              </a:rPr>
              <a:t>Ugdymo strategijos;</a:t>
            </a:r>
          </a:p>
          <a:p>
            <a:r>
              <a:rPr lang="lt-LT" sz="3200" b="1" dirty="0">
                <a:solidFill>
                  <a:schemeClr val="accent5"/>
                </a:solidFill>
              </a:rPr>
              <a:t>5. </a:t>
            </a:r>
            <a:r>
              <a:rPr lang="lt-LT" sz="3200" b="1" dirty="0" smtClean="0">
                <a:solidFill>
                  <a:schemeClr val="accent5"/>
                </a:solidFill>
              </a:rPr>
              <a:t>Pasiekimų</a:t>
            </a:r>
            <a:r>
              <a:rPr lang="lt-LT" sz="3200" b="1" dirty="0">
                <a:solidFill>
                  <a:schemeClr val="accent5"/>
                </a:solidFill>
              </a:rPr>
              <a:t> </a:t>
            </a:r>
            <a:r>
              <a:rPr lang="lt-LT" sz="3200" b="1" dirty="0" smtClean="0">
                <a:solidFill>
                  <a:schemeClr val="accent5"/>
                </a:solidFill>
              </a:rPr>
              <a:t>vertinimas ir</a:t>
            </a:r>
            <a:r>
              <a:rPr lang="lt-LT" sz="3200" b="1" dirty="0">
                <a:solidFill>
                  <a:schemeClr val="accent5"/>
                </a:solidFill>
              </a:rPr>
              <a:t> </a:t>
            </a:r>
            <a:r>
              <a:rPr lang="lt-LT" sz="3200" b="1" dirty="0" smtClean="0">
                <a:solidFill>
                  <a:schemeClr val="accent5"/>
                </a:solidFill>
              </a:rPr>
              <a:t>ugdymo planavimas;</a:t>
            </a:r>
          </a:p>
          <a:p>
            <a:r>
              <a:rPr lang="lt-LT" sz="3200" b="1" dirty="0" smtClean="0">
                <a:solidFill>
                  <a:schemeClr val="accent5"/>
                </a:solidFill>
              </a:rPr>
              <a:t>6.</a:t>
            </a:r>
            <a:r>
              <a:rPr lang="lt-LT" sz="3200" b="1" dirty="0" smtClean="0"/>
              <a:t> </a:t>
            </a:r>
            <a:r>
              <a:rPr lang="lt-LT" sz="3200" b="1" dirty="0" smtClean="0">
                <a:solidFill>
                  <a:schemeClr val="accent5"/>
                </a:solidFill>
              </a:rPr>
              <a:t>Bendradarbiavimas </a:t>
            </a:r>
            <a:r>
              <a:rPr lang="lt-LT" sz="3200" b="1" dirty="0">
                <a:solidFill>
                  <a:schemeClr val="accent5"/>
                </a:solidFill>
              </a:rPr>
              <a:t>su </a:t>
            </a:r>
            <a:r>
              <a:rPr lang="lt-LT" sz="3200" b="1" dirty="0" smtClean="0">
                <a:solidFill>
                  <a:schemeClr val="accent5"/>
                </a:solidFill>
              </a:rPr>
              <a:t>vaikų</a:t>
            </a:r>
            <a:r>
              <a:rPr lang="lt-LT" sz="3200" dirty="0">
                <a:solidFill>
                  <a:schemeClr val="accent5"/>
                </a:solidFill>
              </a:rPr>
              <a:t> </a:t>
            </a:r>
            <a:r>
              <a:rPr lang="lt-LT" sz="3200" b="1" dirty="0" smtClean="0">
                <a:solidFill>
                  <a:schemeClr val="accent5"/>
                </a:solidFill>
              </a:rPr>
              <a:t>šeimomis.</a:t>
            </a:r>
            <a:endParaRPr lang="lt-LT" sz="3200" b="1" dirty="0">
              <a:solidFill>
                <a:schemeClr val="accent5"/>
              </a:solidFill>
            </a:endParaRPr>
          </a:p>
          <a:p>
            <a:endParaRPr lang="lt-LT" sz="3200" dirty="0">
              <a:solidFill>
                <a:schemeClr val="accent5"/>
              </a:solidFill>
            </a:endParaRPr>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86</a:t>
            </a:fld>
            <a:endParaRPr lang="en" dirty="0"/>
          </a:p>
        </p:txBody>
      </p:sp>
      <p:sp>
        <p:nvSpPr>
          <p:cNvPr id="5" name="Rodyklė žemyn 4"/>
          <p:cNvSpPr/>
          <p:nvPr/>
        </p:nvSpPr>
        <p:spPr>
          <a:xfrm rot="17225559">
            <a:off x="4222416" y="2633603"/>
            <a:ext cx="1707654" cy="295232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lt-LT" dirty="0"/>
          </a:p>
        </p:txBody>
      </p:sp>
      <p:sp>
        <p:nvSpPr>
          <p:cNvPr id="6" name="TextBox 5"/>
          <p:cNvSpPr txBox="1"/>
          <p:nvPr/>
        </p:nvSpPr>
        <p:spPr>
          <a:xfrm rot="1041464">
            <a:off x="3739750" y="3632701"/>
            <a:ext cx="2232248" cy="738664"/>
          </a:xfrm>
          <a:prstGeom prst="rect">
            <a:avLst/>
          </a:prstGeom>
          <a:noFill/>
        </p:spPr>
        <p:txBody>
          <a:bodyPr wrap="square" rtlCol="0">
            <a:spAutoFit/>
          </a:bodyPr>
          <a:lstStyle/>
          <a:p>
            <a:pPr algn="ctr"/>
            <a:r>
              <a:rPr lang="lt-LT" b="1" dirty="0" smtClean="0">
                <a:solidFill>
                  <a:srgbClr val="00B0F0"/>
                </a:solidFill>
              </a:rPr>
              <a:t>2 IR 3 LYGIAI PASISKIRSTĖ DAUGMAŽ VIENODAI</a:t>
            </a:r>
            <a:r>
              <a:rPr lang="lt-LT" dirty="0">
                <a:solidFill>
                  <a:srgbClr val="00B0F0"/>
                </a:solidFill>
              </a:rPr>
              <a:t>.</a:t>
            </a:r>
          </a:p>
        </p:txBody>
      </p:sp>
    </p:spTree>
    <p:extLst>
      <p:ext uri="{BB962C8B-B14F-4D97-AF65-F5344CB8AC3E}">
        <p14:creationId xmlns:p14="http://schemas.microsoft.com/office/powerpoint/2010/main" val="30534239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endParaRPr lang="lt-LT" dirty="0"/>
          </a:p>
        </p:txBody>
      </p:sp>
      <p:sp>
        <p:nvSpPr>
          <p:cNvPr id="3" name="Teksto vietos rezervavimo ženklas 2"/>
          <p:cNvSpPr>
            <a:spLocks noGrp="1"/>
          </p:cNvSpPr>
          <p:nvPr>
            <p:ph type="body" idx="1"/>
          </p:nvPr>
        </p:nvSpPr>
        <p:spPr>
          <a:xfrm>
            <a:off x="1403648" y="1532275"/>
            <a:ext cx="6132600" cy="3145500"/>
          </a:xfrm>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87</a:t>
            </a:fld>
            <a:endParaRPr lang="en" dirty="0"/>
          </a:p>
        </p:txBody>
      </p:sp>
      <p:sp>
        <p:nvSpPr>
          <p:cNvPr id="5" name="Rodyklė žemyn 4"/>
          <p:cNvSpPr/>
          <p:nvPr/>
        </p:nvSpPr>
        <p:spPr>
          <a:xfrm>
            <a:off x="395536" y="411510"/>
            <a:ext cx="2808312" cy="3168352"/>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lt-LT"/>
          </a:p>
        </p:txBody>
      </p:sp>
      <p:sp>
        <p:nvSpPr>
          <p:cNvPr id="6" name="TextBox 5"/>
          <p:cNvSpPr txBox="1"/>
          <p:nvPr/>
        </p:nvSpPr>
        <p:spPr>
          <a:xfrm>
            <a:off x="1259632" y="624718"/>
            <a:ext cx="1152128" cy="1754326"/>
          </a:xfrm>
          <a:prstGeom prst="rect">
            <a:avLst/>
          </a:prstGeom>
          <a:noFill/>
        </p:spPr>
        <p:txBody>
          <a:bodyPr wrap="square" rtlCol="0">
            <a:spAutoFit/>
          </a:bodyPr>
          <a:lstStyle/>
          <a:p>
            <a:pPr algn="ctr"/>
            <a:r>
              <a:rPr lang="lt-LT" sz="1800" b="1" dirty="0" smtClean="0">
                <a:solidFill>
                  <a:schemeClr val="accent2">
                    <a:lumMod val="60000"/>
                    <a:lumOff val="40000"/>
                  </a:schemeClr>
                </a:solidFill>
              </a:rPr>
              <a:t>7.SRITIS</a:t>
            </a:r>
            <a:r>
              <a:rPr lang="lt-LT" sz="1800" b="1" dirty="0" smtClean="0">
                <a:solidFill>
                  <a:schemeClr val="accent5"/>
                </a:solidFill>
              </a:rPr>
              <a:t>  „Besimokančios</a:t>
            </a:r>
            <a:endParaRPr lang="lt-LT" sz="1800" dirty="0">
              <a:solidFill>
                <a:schemeClr val="accent5"/>
              </a:solidFill>
            </a:endParaRPr>
          </a:p>
          <a:p>
            <a:pPr algn="ctr"/>
            <a:r>
              <a:rPr lang="lt-LT" sz="1800" b="1" dirty="0">
                <a:solidFill>
                  <a:schemeClr val="accent5"/>
                </a:solidFill>
              </a:rPr>
              <a:t>organizacijos</a:t>
            </a:r>
            <a:endParaRPr lang="lt-LT" sz="1800" dirty="0">
              <a:solidFill>
                <a:schemeClr val="accent5"/>
              </a:solidFill>
            </a:endParaRPr>
          </a:p>
          <a:p>
            <a:pPr algn="ctr"/>
            <a:r>
              <a:rPr lang="lt-LT" sz="1800" b="1" dirty="0" smtClean="0">
                <a:solidFill>
                  <a:schemeClr val="accent5"/>
                </a:solidFill>
              </a:rPr>
              <a:t>kultūra“</a:t>
            </a:r>
            <a:endParaRPr lang="lt-LT" sz="1800" dirty="0">
              <a:solidFill>
                <a:schemeClr val="accent5"/>
              </a:solidFill>
            </a:endParaRPr>
          </a:p>
        </p:txBody>
      </p:sp>
      <p:sp>
        <p:nvSpPr>
          <p:cNvPr id="7" name="Rodyklė žemyn 6"/>
          <p:cNvSpPr/>
          <p:nvPr/>
        </p:nvSpPr>
        <p:spPr>
          <a:xfrm rot="16200000">
            <a:off x="3619797" y="251395"/>
            <a:ext cx="2880320" cy="564882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lt-LT"/>
          </a:p>
        </p:txBody>
      </p:sp>
      <p:sp>
        <p:nvSpPr>
          <p:cNvPr id="8" name="TextBox 7"/>
          <p:cNvSpPr txBox="1"/>
          <p:nvPr/>
        </p:nvSpPr>
        <p:spPr>
          <a:xfrm>
            <a:off x="2235545" y="2067694"/>
            <a:ext cx="6368903" cy="2554545"/>
          </a:xfrm>
          <a:prstGeom prst="rect">
            <a:avLst/>
          </a:prstGeom>
          <a:noFill/>
        </p:spPr>
        <p:txBody>
          <a:bodyPr wrap="square" rtlCol="0">
            <a:spAutoFit/>
          </a:bodyPr>
          <a:lstStyle/>
          <a:p>
            <a:pPr algn="ctr"/>
            <a:endParaRPr lang="lt-LT" sz="2800" b="1" dirty="0" smtClean="0"/>
          </a:p>
          <a:p>
            <a:r>
              <a:rPr lang="lt-LT" sz="2800" b="1" dirty="0" smtClean="0"/>
              <a:t>Visi 4 šios srities rodikliai </a:t>
            </a:r>
          </a:p>
          <a:p>
            <a:r>
              <a:rPr lang="lt-LT" sz="2800" b="1" dirty="0" smtClean="0"/>
              <a:t>pedagogų ir specialistų įvertinti </a:t>
            </a:r>
          </a:p>
          <a:p>
            <a:r>
              <a:rPr lang="lt-LT" sz="3200" b="1" dirty="0" smtClean="0">
                <a:solidFill>
                  <a:srgbClr val="FF0000"/>
                </a:solidFill>
              </a:rPr>
              <a:t>                3 lygiu!</a:t>
            </a:r>
            <a:r>
              <a:rPr lang="lt-LT" sz="3200" dirty="0">
                <a:latin typeface="Times New Roman"/>
                <a:ea typeface="Calibri"/>
              </a:rPr>
              <a:t> </a:t>
            </a:r>
            <a:endParaRPr lang="lt-LT" sz="3200" dirty="0" smtClean="0">
              <a:latin typeface="Times New Roman"/>
              <a:ea typeface="Calibri"/>
            </a:endParaRPr>
          </a:p>
          <a:p>
            <a:pPr algn="ctr"/>
            <a:r>
              <a:rPr lang="lt-LT" sz="1600" b="1" dirty="0" smtClean="0">
                <a:latin typeface="Times New Roman"/>
                <a:ea typeface="Calibri"/>
              </a:rPr>
              <a:t>Išskyrus kriterijų: </a:t>
            </a:r>
            <a:r>
              <a:rPr lang="lt-LT" b="1" dirty="0" smtClean="0">
                <a:latin typeface="Times New Roman"/>
                <a:ea typeface="Calibri"/>
              </a:rPr>
              <a:t>7.4.3</a:t>
            </a:r>
            <a:r>
              <a:rPr lang="lt-LT" b="1" dirty="0">
                <a:latin typeface="Times New Roman"/>
                <a:ea typeface="Calibri"/>
              </a:rPr>
              <a:t>. Tobulinant </a:t>
            </a:r>
            <a:r>
              <a:rPr lang="lt-LT" b="1" dirty="0" smtClean="0">
                <a:latin typeface="Times New Roman"/>
                <a:ea typeface="Calibri"/>
              </a:rPr>
              <a:t>mokyklą, </a:t>
            </a:r>
            <a:r>
              <a:rPr lang="lt-LT" b="1" dirty="0">
                <a:latin typeface="Times New Roman"/>
                <a:ea typeface="Calibri"/>
              </a:rPr>
              <a:t>atsižvelgiama į tėvų ir vyresniųjų vaikų nuomonę</a:t>
            </a:r>
            <a:r>
              <a:rPr lang="lt-LT" b="1" dirty="0" smtClean="0">
                <a:latin typeface="Times New Roman"/>
                <a:ea typeface="Calibri"/>
              </a:rPr>
              <a:t>.</a:t>
            </a:r>
          </a:p>
          <a:p>
            <a:pPr algn="ctr"/>
            <a:r>
              <a:rPr lang="lt-LT" b="1" dirty="0" smtClean="0">
                <a:latin typeface="Times New Roman"/>
                <a:ea typeface="Calibri"/>
              </a:rPr>
              <a:t>(2 lygis)</a:t>
            </a:r>
            <a:endParaRPr lang="lt-LT" b="1" dirty="0">
              <a:solidFill>
                <a:srgbClr val="FF0000"/>
              </a:solidFill>
            </a:endParaRPr>
          </a:p>
        </p:txBody>
      </p:sp>
    </p:spTree>
    <p:extLst>
      <p:ext uri="{BB962C8B-B14F-4D97-AF65-F5344CB8AC3E}">
        <p14:creationId xmlns:p14="http://schemas.microsoft.com/office/powerpoint/2010/main" val="119702274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arn(inVertical)">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88</a:t>
            </a:fld>
            <a:endParaRPr lang="en"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118706"/>
            <a:ext cx="5915744"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tačiakampis 4"/>
          <p:cNvSpPr/>
          <p:nvPr/>
        </p:nvSpPr>
        <p:spPr>
          <a:xfrm>
            <a:off x="2235324" y="1923678"/>
            <a:ext cx="4950296" cy="1815882"/>
          </a:xfrm>
          <a:prstGeom prst="rect">
            <a:avLst/>
          </a:prstGeom>
        </p:spPr>
        <p:txBody>
          <a:bodyPr wrap="square">
            <a:spAutoFit/>
          </a:bodyPr>
          <a:lstStyle/>
          <a:p>
            <a:pPr lvl="0" algn="ctr"/>
            <a:r>
              <a:rPr lang="lt-LT" sz="2800" b="1" dirty="0">
                <a:solidFill>
                  <a:srgbClr val="FF9800">
                    <a:lumMod val="75000"/>
                  </a:srgbClr>
                </a:solidFill>
                <a:ea typeface="Roboto Condensed" panose="020B0604020202020204" charset="0"/>
              </a:rPr>
              <a:t>PEDAGOGŲ, SPECIALISTŲ IR TĖVŲ ĮVERTINTA VIENODAI-</a:t>
            </a:r>
          </a:p>
          <a:p>
            <a:pPr lvl="0" algn="ctr"/>
            <a:r>
              <a:rPr lang="lt-LT" sz="2800" b="1" dirty="0">
                <a:solidFill>
                  <a:srgbClr val="FF9800">
                    <a:lumMod val="75000"/>
                  </a:srgbClr>
                </a:solidFill>
                <a:ea typeface="Roboto Condensed" panose="020B0604020202020204" charset="0"/>
              </a:rPr>
              <a:t> </a:t>
            </a:r>
            <a:r>
              <a:rPr lang="lt-LT" sz="2800" b="1" dirty="0">
                <a:solidFill>
                  <a:srgbClr val="FF0000"/>
                </a:solidFill>
                <a:ea typeface="Roboto Condensed" panose="020B0604020202020204" charset="0"/>
              </a:rPr>
              <a:t>3 LYGIU!</a:t>
            </a:r>
          </a:p>
        </p:txBody>
      </p:sp>
      <p:sp>
        <p:nvSpPr>
          <p:cNvPr id="2" name="Rodyklė žemyn 1"/>
          <p:cNvSpPr/>
          <p:nvPr/>
        </p:nvSpPr>
        <p:spPr>
          <a:xfrm>
            <a:off x="179512" y="267494"/>
            <a:ext cx="2808312" cy="2448272"/>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lt-LT" sz="1800" b="1" dirty="0" smtClean="0">
                <a:solidFill>
                  <a:schemeClr val="accent5"/>
                </a:solidFill>
              </a:rPr>
              <a:t>7.„Besimokančios</a:t>
            </a:r>
            <a:endParaRPr lang="lt-LT" sz="1800" dirty="0">
              <a:solidFill>
                <a:schemeClr val="accent5"/>
              </a:solidFill>
            </a:endParaRPr>
          </a:p>
          <a:p>
            <a:pPr algn="ctr"/>
            <a:r>
              <a:rPr lang="lt-LT" sz="1800" b="1" dirty="0">
                <a:solidFill>
                  <a:schemeClr val="accent5"/>
                </a:solidFill>
              </a:rPr>
              <a:t>organizacijos</a:t>
            </a:r>
            <a:endParaRPr lang="lt-LT" sz="1800" dirty="0">
              <a:solidFill>
                <a:schemeClr val="accent5"/>
              </a:solidFill>
            </a:endParaRPr>
          </a:p>
          <a:p>
            <a:pPr algn="ctr"/>
            <a:r>
              <a:rPr lang="lt-LT" sz="1800" b="1" dirty="0">
                <a:solidFill>
                  <a:schemeClr val="accent5"/>
                </a:solidFill>
              </a:rPr>
              <a:t>kultūra“</a:t>
            </a:r>
            <a:endParaRPr lang="lt-LT" sz="1800" dirty="0">
              <a:solidFill>
                <a:schemeClr val="accent5"/>
              </a:solidFill>
            </a:endParaRPr>
          </a:p>
        </p:txBody>
      </p:sp>
    </p:spTree>
    <p:extLst>
      <p:ext uri="{BB962C8B-B14F-4D97-AF65-F5344CB8AC3E}">
        <p14:creationId xmlns:p14="http://schemas.microsoft.com/office/powerpoint/2010/main" val="1701005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539552" y="123478"/>
            <a:ext cx="7704856" cy="648072"/>
          </a:xfrm>
        </p:spPr>
        <p:txBody>
          <a:bodyPr/>
          <a:lstStyle/>
          <a:p>
            <a:r>
              <a:rPr lang="lt-LT" b="1" dirty="0"/>
              <a:t>Bendras mokyklos </a:t>
            </a:r>
            <a:r>
              <a:rPr lang="lt-LT" b="1" dirty="0" smtClean="0"/>
              <a:t>plačiojo </a:t>
            </a:r>
            <a:r>
              <a:rPr lang="lt-LT" b="1" dirty="0"/>
              <a:t>vertinimo </a:t>
            </a:r>
            <a:r>
              <a:rPr lang="lt-LT" b="1" dirty="0" smtClean="0"/>
              <a:t>vidurkis </a:t>
            </a:r>
            <a:r>
              <a:rPr lang="lt-LT" b="1" dirty="0"/>
              <a:t>pagal sritis</a:t>
            </a:r>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89</a:t>
            </a:fld>
            <a:endParaRPr lang="en" dirty="0"/>
          </a:p>
        </p:txBody>
      </p:sp>
      <p:graphicFrame>
        <p:nvGraphicFramePr>
          <p:cNvPr id="6" name="Lentelė 5"/>
          <p:cNvGraphicFramePr>
            <a:graphicFrameLocks noGrp="1"/>
          </p:cNvGraphicFramePr>
          <p:nvPr>
            <p:extLst>
              <p:ext uri="{D42A27DB-BD31-4B8C-83A1-F6EECF244321}">
                <p14:modId xmlns:p14="http://schemas.microsoft.com/office/powerpoint/2010/main" val="1964422741"/>
              </p:ext>
            </p:extLst>
          </p:nvPr>
        </p:nvGraphicFramePr>
        <p:xfrm>
          <a:off x="611560" y="627534"/>
          <a:ext cx="7488832" cy="3852148"/>
        </p:xfrm>
        <a:graphic>
          <a:graphicData uri="http://schemas.openxmlformats.org/drawingml/2006/table">
            <a:tbl>
              <a:tblPr firstRow="1" bandRow="1">
                <a:tableStyleId>{16D9F66E-5EB9-4882-86FB-DCBF35E3C3E4}</a:tableStyleId>
              </a:tblPr>
              <a:tblGrid>
                <a:gridCol w="2232248"/>
                <a:gridCol w="1512168"/>
                <a:gridCol w="2304256"/>
                <a:gridCol w="1440160"/>
              </a:tblGrid>
              <a:tr h="295491">
                <a:tc gridSpan="2">
                  <a:txBody>
                    <a:bodyPr/>
                    <a:lstStyle/>
                    <a:p>
                      <a:pPr algn="ctr"/>
                      <a:r>
                        <a:rPr lang="lt-LT" dirty="0" smtClean="0"/>
                        <a:t>Pedagogai ir specialistai</a:t>
                      </a:r>
                      <a:endParaRPr lang="lt-LT" dirty="0"/>
                    </a:p>
                  </a:txBody>
                  <a:tcPr/>
                </a:tc>
                <a:tc hMerge="1">
                  <a:txBody>
                    <a:bodyPr/>
                    <a:lstStyle/>
                    <a:p>
                      <a:pPr algn="ctr"/>
                      <a:endParaRPr lang="lt-LT" dirty="0"/>
                    </a:p>
                  </a:txBody>
                  <a:tcPr/>
                </a:tc>
                <a:tc gridSpan="2">
                  <a:txBody>
                    <a:bodyPr/>
                    <a:lstStyle/>
                    <a:p>
                      <a:pPr algn="ctr"/>
                      <a:r>
                        <a:rPr lang="lt-LT" dirty="0" smtClean="0"/>
                        <a:t>Tėvai</a:t>
                      </a:r>
                      <a:endParaRPr lang="lt-LT" dirty="0"/>
                    </a:p>
                  </a:txBody>
                  <a:tcPr/>
                </a:tc>
                <a:tc hMerge="1">
                  <a:txBody>
                    <a:bodyPr/>
                    <a:lstStyle/>
                    <a:p>
                      <a:pPr algn="ctr"/>
                      <a:endParaRPr lang="lt-LT" dirty="0"/>
                    </a:p>
                  </a:txBody>
                  <a:tcPr/>
                </a:tc>
              </a:tr>
              <a:tr h="295491">
                <a:tc>
                  <a:txBody>
                    <a:bodyPr/>
                    <a:lstStyle/>
                    <a:p>
                      <a:pPr algn="ctr"/>
                      <a:r>
                        <a:rPr lang="lt-LT" b="1" dirty="0" smtClean="0"/>
                        <a:t>Sritis</a:t>
                      </a:r>
                      <a:endParaRPr lang="lt-LT" b="1" dirty="0"/>
                    </a:p>
                  </a:txBody>
                  <a:tcPr/>
                </a:tc>
                <a:tc>
                  <a:txBody>
                    <a:bodyPr/>
                    <a:lstStyle/>
                    <a:p>
                      <a:pPr algn="ctr"/>
                      <a:r>
                        <a:rPr lang="lt-LT" b="1" dirty="0" smtClean="0"/>
                        <a:t>Kokybės lygis</a:t>
                      </a:r>
                      <a:endParaRPr lang="lt-LT" b="1" dirty="0"/>
                    </a:p>
                  </a:txBody>
                  <a:tcPr/>
                </a:tc>
                <a:tc>
                  <a:txBody>
                    <a:bodyPr/>
                    <a:lstStyle/>
                    <a:p>
                      <a:pPr algn="ctr"/>
                      <a:r>
                        <a:rPr lang="lt-LT" b="1" dirty="0" smtClean="0"/>
                        <a:t>Sritis</a:t>
                      </a:r>
                      <a:endParaRPr lang="lt-LT" b="1" dirty="0"/>
                    </a:p>
                  </a:txBody>
                  <a:tcPr/>
                </a:tc>
                <a:tc>
                  <a:txBody>
                    <a:bodyPr/>
                    <a:lstStyle/>
                    <a:p>
                      <a:pPr algn="ctr"/>
                      <a:r>
                        <a:rPr lang="lt-LT" b="1" dirty="0" smtClean="0"/>
                        <a:t>Kokybės lygis</a:t>
                      </a:r>
                      <a:endParaRPr lang="lt-LT" b="1" dirty="0"/>
                    </a:p>
                  </a:txBody>
                  <a:tcPr/>
                </a:tc>
              </a:tr>
              <a:tr h="295491">
                <a:tc>
                  <a:txBody>
                    <a:bodyPr/>
                    <a:lstStyle/>
                    <a:p>
                      <a:r>
                        <a:rPr lang="lt-LT" b="1" dirty="0" smtClean="0"/>
                        <a:t>1. Vaiko gerovė </a:t>
                      </a:r>
                      <a:endParaRPr lang="lt-LT" b="1" dirty="0"/>
                    </a:p>
                  </a:txBody>
                  <a:tcPr/>
                </a:tc>
                <a:tc>
                  <a:txBody>
                    <a:bodyPr/>
                    <a:lstStyle/>
                    <a:p>
                      <a:pPr algn="ctr"/>
                      <a:r>
                        <a:rPr lang="lt-LT" b="1" dirty="0" smtClean="0"/>
                        <a:t>2,3 (geras )</a:t>
                      </a:r>
                      <a:endParaRPr lang="lt-LT" b="1"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lt-LT" b="1" dirty="0" smtClean="0"/>
                        <a:t>1. Vaiko gerovė </a:t>
                      </a:r>
                    </a:p>
                  </a:txBody>
                  <a:tcPr/>
                </a:tc>
                <a:tc>
                  <a:txBody>
                    <a:bodyPr/>
                    <a:lstStyle/>
                    <a:p>
                      <a:pPr algn="ctr"/>
                      <a:r>
                        <a:rPr lang="lt-LT" b="1" dirty="0" smtClean="0"/>
                        <a:t>3 (labai geras)</a:t>
                      </a:r>
                      <a:endParaRPr lang="lt-LT" b="1" dirty="0"/>
                    </a:p>
                  </a:txBody>
                  <a:tcPr/>
                </a:tc>
              </a:tr>
              <a:tr h="295491">
                <a:tc>
                  <a:txBody>
                    <a:bodyPr/>
                    <a:lstStyle/>
                    <a:p>
                      <a:r>
                        <a:rPr lang="lt-LT" b="1" dirty="0" smtClean="0"/>
                        <a:t>2. Ugdymasis</a:t>
                      </a:r>
                      <a:endParaRPr lang="lt-LT" b="1" dirty="0"/>
                    </a:p>
                  </a:txBody>
                  <a:tcPr/>
                </a:tc>
                <a:tc>
                  <a:txBody>
                    <a:bodyPr/>
                    <a:lstStyle/>
                    <a:p>
                      <a:pPr algn="ctr"/>
                      <a:r>
                        <a:rPr lang="lt-LT" b="1" dirty="0" smtClean="0"/>
                        <a:t>2,4 (geras)</a:t>
                      </a:r>
                      <a:endParaRPr lang="lt-LT" b="1"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lt-LT" b="1" dirty="0" smtClean="0"/>
                        <a:t>2. Ugdymasis</a:t>
                      </a:r>
                    </a:p>
                  </a:txBody>
                  <a:tcPr/>
                </a:tc>
                <a:tc>
                  <a:txBody>
                    <a:bodyPr/>
                    <a:lstStyle/>
                    <a:p>
                      <a:pPr algn="ctr"/>
                      <a:r>
                        <a:rPr lang="lt-LT" b="1" dirty="0" smtClean="0"/>
                        <a:t>2,9</a:t>
                      </a:r>
                      <a:r>
                        <a:rPr lang="lt-LT" b="1" dirty="0" smtClean="0">
                          <a:sym typeface="Symbol"/>
                        </a:rPr>
                        <a:t>3</a:t>
                      </a:r>
                      <a:r>
                        <a:rPr lang="lt-LT" b="1" dirty="0" smtClean="0"/>
                        <a:t> (labai geras)</a:t>
                      </a:r>
                    </a:p>
                  </a:txBody>
                  <a:tcPr/>
                </a:tc>
              </a:tr>
              <a:tr h="295491">
                <a:tc>
                  <a:txBody>
                    <a:bodyPr/>
                    <a:lstStyle/>
                    <a:p>
                      <a:pPr algn="l"/>
                      <a:r>
                        <a:rPr lang="lt-LT" b="1" dirty="0" smtClean="0"/>
                        <a:t>3. Ugdymosi aplinka</a:t>
                      </a:r>
                      <a:endParaRPr lang="lt-LT" b="1" dirty="0"/>
                    </a:p>
                  </a:txBody>
                  <a:tcPr/>
                </a:tc>
                <a:tc>
                  <a:txBody>
                    <a:bodyPr/>
                    <a:lstStyle/>
                    <a:p>
                      <a:pPr algn="ctr"/>
                      <a:r>
                        <a:rPr lang="lt-LT" b="1" dirty="0" smtClean="0"/>
                        <a:t>2,4 (geras)</a:t>
                      </a:r>
                      <a:endParaRPr lang="lt-LT" b="1"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lt-LT" b="1" dirty="0" smtClean="0"/>
                        <a:t>3. Ugdymosi aplinka</a:t>
                      </a: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t-LT" b="1" dirty="0" smtClean="0"/>
                        <a:t>3 (labai geras)</a:t>
                      </a:r>
                    </a:p>
                  </a:txBody>
                  <a:tcPr/>
                </a:tc>
              </a:tr>
              <a:tr h="308064">
                <a:tc>
                  <a:txBody>
                    <a:bodyPr/>
                    <a:lstStyle/>
                    <a:p>
                      <a:r>
                        <a:rPr lang="lt-LT" b="1" dirty="0" smtClean="0"/>
                        <a:t>4. Ugdymo strategijos</a:t>
                      </a:r>
                      <a:endParaRPr lang="lt-LT" b="1" dirty="0"/>
                    </a:p>
                  </a:txBody>
                  <a:tcPr/>
                </a:tc>
                <a:tc>
                  <a:txBody>
                    <a:bodyPr/>
                    <a:lstStyle/>
                    <a:p>
                      <a:pPr algn="ctr"/>
                      <a:r>
                        <a:rPr lang="lt-LT" b="1" dirty="0" smtClean="0"/>
                        <a:t>2,5 (geras)</a:t>
                      </a:r>
                      <a:endParaRPr lang="lt-LT" b="1" dirty="0"/>
                    </a:p>
                  </a:txBody>
                  <a:tcPr/>
                </a:tc>
                <a:tc>
                  <a:txBody>
                    <a:bodyPr/>
                    <a:lstStyle/>
                    <a:p>
                      <a:r>
                        <a:rPr lang="lt-LT" b="1" dirty="0" smtClean="0"/>
                        <a:t>4. Ugdymo strategijos</a:t>
                      </a:r>
                      <a:endParaRPr lang="lt-LT"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lt-LT" b="1" dirty="0" smtClean="0"/>
                        <a:t>3 (labai geras)</a:t>
                      </a:r>
                    </a:p>
                  </a:txBody>
                  <a:tcPr/>
                </a:tc>
              </a:tr>
              <a:tr h="502335">
                <a:tc>
                  <a:txBody>
                    <a:bodyPr/>
                    <a:lstStyle/>
                    <a:p>
                      <a:r>
                        <a:rPr lang="lt-LT" b="1" dirty="0" smtClean="0"/>
                        <a:t>5.</a:t>
                      </a:r>
                      <a:r>
                        <a:rPr lang="pt-BR" b="1" dirty="0" smtClean="0"/>
                        <a:t> </a:t>
                      </a:r>
                      <a:r>
                        <a:rPr lang="lt-LT" b="1" dirty="0" smtClean="0"/>
                        <a:t>P</a:t>
                      </a:r>
                      <a:r>
                        <a:rPr lang="pt-BR" b="1" dirty="0" smtClean="0"/>
                        <a:t>asiekimų vertinimas ir ugdymo planavimas</a:t>
                      </a:r>
                      <a:endParaRPr lang="lt-LT" b="1" dirty="0"/>
                    </a:p>
                  </a:txBody>
                  <a:tcPr/>
                </a:tc>
                <a:tc>
                  <a:txBody>
                    <a:bodyPr/>
                    <a:lstStyle/>
                    <a:p>
                      <a:pPr algn="ctr"/>
                      <a:r>
                        <a:rPr lang="lt-LT" b="1" dirty="0" smtClean="0"/>
                        <a:t>2,6 (geras)</a:t>
                      </a:r>
                      <a:endParaRPr lang="lt-LT" b="1" dirty="0"/>
                    </a:p>
                  </a:txBody>
                  <a:tcPr/>
                </a:tc>
                <a:tc>
                  <a:txBody>
                    <a:bodyPr/>
                    <a:lstStyle/>
                    <a:p>
                      <a:r>
                        <a:rPr lang="pt-BR" b="1" dirty="0" smtClean="0"/>
                        <a:t>5. Pasiekimų vertinimas ir ugdymo planavimas</a:t>
                      </a:r>
                    </a:p>
                  </a:txBody>
                  <a:tcPr/>
                </a:tc>
                <a:tc>
                  <a:txBody>
                    <a:bodyPr/>
                    <a:lstStyle/>
                    <a:p>
                      <a:pPr algn="ctr"/>
                      <a:r>
                        <a:rPr lang="lt-LT" b="1" dirty="0" smtClean="0"/>
                        <a:t>2,9</a:t>
                      </a:r>
                      <a:r>
                        <a:rPr lang="lt-LT" b="1" dirty="0" smtClean="0">
                          <a:sym typeface="Symbol"/>
                        </a:rPr>
                        <a:t>3</a:t>
                      </a:r>
                      <a:r>
                        <a:rPr lang="lt-LT" b="1" dirty="0" smtClean="0"/>
                        <a:t>(labai geras)</a:t>
                      </a:r>
                    </a:p>
                  </a:txBody>
                  <a:tcPr/>
                </a:tc>
              </a:tr>
              <a:tr h="533950">
                <a:tc>
                  <a:txBody>
                    <a:bodyPr/>
                    <a:lstStyle/>
                    <a:p>
                      <a:r>
                        <a:rPr lang="es-ES" b="1" dirty="0" smtClean="0"/>
                        <a:t>6. </a:t>
                      </a:r>
                      <a:r>
                        <a:rPr lang="lt-LT" b="1" dirty="0" smtClean="0"/>
                        <a:t>B</a:t>
                      </a:r>
                      <a:r>
                        <a:rPr lang="es-ES" b="1" dirty="0" smtClean="0"/>
                        <a:t>endradarbiavimas su vaikų</a:t>
                      </a:r>
                      <a:r>
                        <a:rPr lang="lt-LT" b="1" baseline="0" dirty="0" smtClean="0"/>
                        <a:t> </a:t>
                      </a:r>
                      <a:r>
                        <a:rPr lang="es-ES" b="1" dirty="0" smtClean="0"/>
                        <a:t>šeimomis</a:t>
                      </a:r>
                    </a:p>
                  </a:txBody>
                  <a:tcPr/>
                </a:tc>
                <a:tc>
                  <a:txBody>
                    <a:bodyPr/>
                    <a:lstStyle/>
                    <a:p>
                      <a:pPr algn="ctr"/>
                      <a:r>
                        <a:rPr lang="lt-LT" b="1" dirty="0" smtClean="0"/>
                        <a:t>2,6 (geras)</a:t>
                      </a:r>
                      <a:endParaRPr lang="lt-LT" b="1" dirty="0"/>
                    </a:p>
                  </a:txBody>
                  <a:tcPr/>
                </a:tc>
                <a:tc>
                  <a:txBody>
                    <a:bodyPr/>
                    <a:lstStyle/>
                    <a:p>
                      <a:r>
                        <a:rPr lang="es-ES" b="1" dirty="0" smtClean="0"/>
                        <a:t>6. </a:t>
                      </a:r>
                      <a:r>
                        <a:rPr lang="lt-LT" b="1" dirty="0" smtClean="0"/>
                        <a:t>B</a:t>
                      </a:r>
                      <a:r>
                        <a:rPr lang="es-ES" b="1" dirty="0" smtClean="0"/>
                        <a:t>endradarbiavimas su vaikų</a:t>
                      </a:r>
                      <a:r>
                        <a:rPr lang="lt-LT" b="1" baseline="0" dirty="0" smtClean="0"/>
                        <a:t> </a:t>
                      </a:r>
                      <a:r>
                        <a:rPr lang="es-ES" b="1" dirty="0" smtClean="0"/>
                        <a:t>šeimomis</a:t>
                      </a:r>
                    </a:p>
                  </a:txBody>
                  <a:tcPr/>
                </a:tc>
                <a:tc>
                  <a:txBody>
                    <a:bodyPr/>
                    <a:lstStyle/>
                    <a:p>
                      <a:pPr algn="ctr"/>
                      <a:r>
                        <a:rPr lang="lt-LT" b="1" dirty="0" smtClean="0"/>
                        <a:t>3 (labai geras)</a:t>
                      </a:r>
                    </a:p>
                    <a:p>
                      <a:pPr algn="ctr"/>
                      <a:endParaRPr lang="lt-LT" b="1" dirty="0"/>
                    </a:p>
                  </a:txBody>
                  <a:tcPr/>
                </a:tc>
              </a:tr>
              <a:tr h="754614">
                <a:tc>
                  <a:txBody>
                    <a:bodyPr/>
                    <a:lstStyle/>
                    <a:p>
                      <a:r>
                        <a:rPr lang="lt-LT" b="1" dirty="0" smtClean="0"/>
                        <a:t>7.Besimokančios</a:t>
                      </a:r>
                      <a:r>
                        <a:rPr lang="lt-LT" b="1" baseline="0" dirty="0" smtClean="0"/>
                        <a:t> </a:t>
                      </a:r>
                      <a:r>
                        <a:rPr lang="lt-LT" b="1" dirty="0" smtClean="0"/>
                        <a:t>organizacijos</a:t>
                      </a:r>
                    </a:p>
                    <a:p>
                      <a:r>
                        <a:rPr lang="lt-LT" b="1" dirty="0" smtClean="0"/>
                        <a:t>kultūra</a:t>
                      </a:r>
                    </a:p>
                  </a:txBody>
                  <a:tcPr/>
                </a:tc>
                <a:tc>
                  <a:txBody>
                    <a:bodyPr/>
                    <a:lstStyle/>
                    <a:p>
                      <a:pPr algn="ctr"/>
                      <a:r>
                        <a:rPr lang="lt-LT" b="1" dirty="0" smtClean="0"/>
                        <a:t>2,9</a:t>
                      </a:r>
                      <a:r>
                        <a:rPr lang="lt-LT" b="1" dirty="0" smtClean="0">
                          <a:sym typeface="Symbol"/>
                        </a:rPr>
                        <a:t>3</a:t>
                      </a:r>
                      <a:r>
                        <a:rPr lang="lt-LT" b="1" dirty="0" smtClean="0"/>
                        <a:t> (labai geras)</a:t>
                      </a:r>
                      <a:endParaRPr lang="lt-LT" b="1" dirty="0"/>
                    </a:p>
                  </a:txBody>
                  <a:tcPr/>
                </a:tc>
                <a:tc>
                  <a:txBody>
                    <a:bodyPr/>
                    <a:lstStyle/>
                    <a:p>
                      <a:r>
                        <a:rPr lang="lt-LT" b="1" dirty="0" smtClean="0"/>
                        <a:t>7.Besimokančios organizacijos</a:t>
                      </a:r>
                    </a:p>
                    <a:p>
                      <a:r>
                        <a:rPr lang="lt-LT" b="1" dirty="0" smtClean="0"/>
                        <a:t>kultūra</a:t>
                      </a:r>
                    </a:p>
                  </a:txBody>
                  <a:tcPr/>
                </a:tc>
                <a:tc>
                  <a:txBody>
                    <a:bodyPr/>
                    <a:lstStyle/>
                    <a:p>
                      <a:pPr algn="ctr"/>
                      <a:r>
                        <a:rPr lang="lt-LT" b="1" dirty="0" smtClean="0"/>
                        <a:t>3 (labai geras)</a:t>
                      </a:r>
                    </a:p>
                    <a:p>
                      <a:pPr algn="ctr"/>
                      <a:endParaRPr lang="lt-LT" b="1" dirty="0"/>
                    </a:p>
                  </a:txBody>
                  <a:tcPr/>
                </a:tc>
              </a:tr>
            </a:tbl>
          </a:graphicData>
        </a:graphic>
      </p:graphicFrame>
    </p:spTree>
    <p:extLst>
      <p:ext uri="{BB962C8B-B14F-4D97-AF65-F5344CB8AC3E}">
        <p14:creationId xmlns:p14="http://schemas.microsoft.com/office/powerpoint/2010/main" val="250809163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015679" y="267494"/>
            <a:ext cx="6660777" cy="891281"/>
          </a:xfrm>
        </p:spPr>
        <p:txBody>
          <a:bodyPr/>
          <a:lstStyle/>
          <a:p>
            <a:r>
              <a:rPr lang="lt-LT" dirty="0">
                <a:solidFill>
                  <a:srgbClr val="D26F00">
                    <a:lumMod val="60000"/>
                    <a:lumOff val="40000"/>
                  </a:srgbClr>
                </a:solidFill>
                <a:latin typeface="Roboto Condensed" panose="020B0604020202020204" charset="0"/>
                <a:ea typeface="Roboto Condensed" panose="020B0604020202020204" charset="0"/>
                <a:cs typeface="Arial"/>
                <a:sym typeface="Arial"/>
              </a:rPr>
              <a:t>1.1. Vaikų psichologinis ir fizinis saugumas</a:t>
            </a:r>
            <a:br>
              <a:rPr lang="lt-LT" dirty="0">
                <a:solidFill>
                  <a:srgbClr val="D26F00">
                    <a:lumMod val="60000"/>
                    <a:lumOff val="40000"/>
                  </a:srgbClr>
                </a:solidFill>
                <a:latin typeface="Roboto Condensed" panose="020B0604020202020204" charset="0"/>
                <a:ea typeface="Roboto Condensed" panose="020B0604020202020204" charset="0"/>
                <a:cs typeface="Arial"/>
                <a:sym typeface="Arial"/>
              </a:rPr>
            </a:br>
            <a:r>
              <a:rPr lang="lt-LT" dirty="0">
                <a:solidFill>
                  <a:schemeClr val="accent4"/>
                </a:solidFill>
              </a:rPr>
              <a:t>1.1.3. Vaikai su mokytoju ir draugais kalbasi apie jausmus, mokosi atpažinti, įvardinti ir tinkamai reikšti emocijas.</a:t>
            </a:r>
          </a:p>
        </p:txBody>
      </p:sp>
      <p:sp>
        <p:nvSpPr>
          <p:cNvPr id="3" name="Teksto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1470"/>
            <a:ext cx="190817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a 5"/>
          <p:cNvGraphicFramePr/>
          <p:nvPr>
            <p:extLst>
              <p:ext uri="{D42A27DB-BD31-4B8C-83A1-F6EECF244321}">
                <p14:modId xmlns:p14="http://schemas.microsoft.com/office/powerpoint/2010/main" val="4091836584"/>
              </p:ext>
            </p:extLst>
          </p:nvPr>
        </p:nvGraphicFramePr>
        <p:xfrm>
          <a:off x="539552" y="1369903"/>
          <a:ext cx="6936432"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truktūrinė schema: nuoseklios kreipties atmintis 6"/>
          <p:cNvSpPr/>
          <p:nvPr/>
        </p:nvSpPr>
        <p:spPr>
          <a:xfrm rot="10800000" flipV="1">
            <a:off x="6332380" y="1386557"/>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a:solidFill>
                  <a:schemeClr val="accent5"/>
                </a:solidFill>
                <a:sym typeface="Symbol"/>
              </a:rPr>
              <a:t>2</a:t>
            </a:r>
            <a:r>
              <a:rPr lang="lt-LT" sz="3200" b="1" dirty="0">
                <a:solidFill>
                  <a:schemeClr val="accent5"/>
                </a:solidFill>
                <a:sym typeface="Symbol"/>
              </a:rPr>
              <a:t> lygis</a:t>
            </a:r>
            <a:endParaRPr lang="lt-LT" sz="3200" b="1" dirty="0">
              <a:solidFill>
                <a:schemeClr val="accent5"/>
              </a:solidFill>
            </a:endParaRPr>
          </a:p>
        </p:txBody>
      </p:sp>
      <p:sp>
        <p:nvSpPr>
          <p:cNvPr id="8" name="Struktūrinė schema: nuoseklios kreipties atmintis 7"/>
          <p:cNvSpPr/>
          <p:nvPr/>
        </p:nvSpPr>
        <p:spPr>
          <a:xfrm rot="10800000" flipV="1">
            <a:off x="6332380" y="3003798"/>
            <a:ext cx="1607204" cy="126014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lt-LT" b="1" dirty="0" smtClean="0">
                <a:solidFill>
                  <a:schemeClr val="accent5"/>
                </a:solidFill>
                <a:sym typeface="Symbol"/>
              </a:rPr>
              <a:t> </a:t>
            </a:r>
            <a:r>
              <a:rPr lang="lt-LT" sz="3600" b="1" dirty="0" smtClean="0">
                <a:solidFill>
                  <a:schemeClr val="accent5"/>
                </a:solidFill>
                <a:sym typeface="Symbol"/>
              </a:rPr>
              <a:t>3</a:t>
            </a:r>
            <a:r>
              <a:rPr lang="lt-LT" sz="3200" b="1" dirty="0" smtClean="0">
                <a:solidFill>
                  <a:schemeClr val="accent5"/>
                </a:solidFill>
                <a:sym typeface="Symbol"/>
              </a:rPr>
              <a:t> </a:t>
            </a:r>
            <a:r>
              <a:rPr lang="lt-LT" sz="3200" b="1" dirty="0">
                <a:solidFill>
                  <a:schemeClr val="accent5"/>
                </a:solidFill>
                <a:sym typeface="Symbol"/>
              </a:rPr>
              <a:t>lygis</a:t>
            </a:r>
            <a:endParaRPr lang="lt-LT" sz="3200" b="1" dirty="0">
              <a:solidFill>
                <a:schemeClr val="accent5"/>
              </a:solidFill>
            </a:endParaRPr>
          </a:p>
        </p:txBody>
      </p:sp>
    </p:spTree>
    <p:extLst>
      <p:ext uri="{BB962C8B-B14F-4D97-AF65-F5344CB8AC3E}">
        <p14:creationId xmlns:p14="http://schemas.microsoft.com/office/powerpoint/2010/main" val="28132815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467544" y="291897"/>
            <a:ext cx="5904656" cy="784800"/>
          </a:xfrm>
        </p:spPr>
        <p:txBody>
          <a:bodyPr/>
          <a:lstStyle/>
          <a:p>
            <a:pPr algn="ctr"/>
            <a:r>
              <a:rPr lang="lt-LT" sz="4400" b="1" dirty="0" smtClean="0"/>
              <a:t>BENDRAS VIDURKIS:</a:t>
            </a:r>
            <a:endParaRPr lang="lt-LT" sz="4400" b="1" dirty="0"/>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90</a:t>
            </a:fld>
            <a:endParaRPr lang="en" dirty="0"/>
          </a:p>
        </p:txBody>
      </p:sp>
      <p:pic>
        <p:nvPicPr>
          <p:cNvPr id="7"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67544" y="1347614"/>
            <a:ext cx="4973498" cy="158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851920" y="2571750"/>
            <a:ext cx="451747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6815" y="1689116"/>
            <a:ext cx="2880320" cy="1323439"/>
          </a:xfrm>
          <a:prstGeom prst="rect">
            <a:avLst/>
          </a:prstGeom>
          <a:noFill/>
        </p:spPr>
        <p:txBody>
          <a:bodyPr wrap="square" rtlCol="0">
            <a:spAutoFit/>
          </a:bodyPr>
          <a:lstStyle/>
          <a:p>
            <a:pPr algn="ctr"/>
            <a:r>
              <a:rPr lang="lt-LT" sz="2000" b="1" dirty="0" smtClean="0"/>
              <a:t>PEDAGOGAI IR SPECIALISTAI - </a:t>
            </a:r>
            <a:r>
              <a:rPr lang="lt-LT" sz="4000" b="1" dirty="0" smtClean="0"/>
              <a:t>2,54</a:t>
            </a:r>
            <a:endParaRPr lang="lt-LT" sz="4000" b="1" dirty="0"/>
          </a:p>
        </p:txBody>
      </p:sp>
      <p:sp>
        <p:nvSpPr>
          <p:cNvPr id="10" name="TextBox 9"/>
          <p:cNvSpPr txBox="1"/>
          <p:nvPr/>
        </p:nvSpPr>
        <p:spPr>
          <a:xfrm>
            <a:off x="4572000" y="3003798"/>
            <a:ext cx="3240360" cy="830997"/>
          </a:xfrm>
          <a:prstGeom prst="rect">
            <a:avLst/>
          </a:prstGeom>
          <a:noFill/>
        </p:spPr>
        <p:txBody>
          <a:bodyPr wrap="square" rtlCol="0">
            <a:spAutoFit/>
          </a:bodyPr>
          <a:lstStyle/>
          <a:p>
            <a:pPr algn="ctr"/>
            <a:r>
              <a:rPr lang="lt-LT" sz="2400" b="1" dirty="0" smtClean="0"/>
              <a:t>TĖVAI - </a:t>
            </a:r>
            <a:r>
              <a:rPr lang="lt-LT" sz="4800" b="1" dirty="0" smtClean="0"/>
              <a:t>3 </a:t>
            </a:r>
            <a:endParaRPr lang="lt-LT" sz="4800" b="1" dirty="0"/>
          </a:p>
        </p:txBody>
      </p:sp>
    </p:spTree>
    <p:extLst>
      <p:ext uri="{BB962C8B-B14F-4D97-AF65-F5344CB8AC3E}">
        <p14:creationId xmlns:p14="http://schemas.microsoft.com/office/powerpoint/2010/main" val="938551780"/>
      </p:ext>
    </p:extLst>
  </p:cSld>
  <p:clrMapOvr>
    <a:masterClrMapping/>
  </p:clrMapOvr>
  <p:transition spd="slow">
    <p:pull/>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2123728" y="267494"/>
            <a:ext cx="4094400" cy="576064"/>
          </a:xfrm>
        </p:spPr>
        <p:txBody>
          <a:bodyPr/>
          <a:lstStyle/>
          <a:p>
            <a:pPr algn="ctr"/>
            <a:r>
              <a:rPr lang="lt-LT" sz="3600" dirty="0" smtClean="0">
                <a:solidFill>
                  <a:schemeClr val="accent6">
                    <a:lumMod val="60000"/>
                    <a:lumOff val="40000"/>
                  </a:schemeClr>
                </a:solidFill>
              </a:rPr>
              <a:t>IŠVADOS (1)</a:t>
            </a:r>
            <a:endParaRPr lang="lt-LT" sz="3600" dirty="0">
              <a:solidFill>
                <a:schemeClr val="accent6">
                  <a:lumMod val="60000"/>
                  <a:lumOff val="40000"/>
                </a:schemeClr>
              </a:solidFill>
            </a:endParaRPr>
          </a:p>
        </p:txBody>
      </p:sp>
      <p:sp>
        <p:nvSpPr>
          <p:cNvPr id="3" name="Antrinis pavadinimas 2"/>
          <p:cNvSpPr>
            <a:spLocks noGrp="1"/>
          </p:cNvSpPr>
          <p:nvPr>
            <p:ph type="subTitle" idx="1"/>
          </p:nvPr>
        </p:nvSpPr>
        <p:spPr>
          <a:xfrm>
            <a:off x="539552" y="915566"/>
            <a:ext cx="7992888" cy="3528392"/>
          </a:xfrm>
        </p:spPr>
        <p:txBody>
          <a:bodyPr/>
          <a:lstStyle/>
          <a:p>
            <a:pPr marL="285750" indent="-285750">
              <a:buFont typeface="Wingdings" panose="05000000000000000000" pitchFamily="2" charset="2"/>
              <a:buChar char="Ø"/>
            </a:pPr>
            <a:r>
              <a:rPr lang="lt-LT" sz="2400" b="1" dirty="0">
                <a:solidFill>
                  <a:schemeClr val="accent5">
                    <a:lumMod val="75000"/>
                  </a:schemeClr>
                </a:solidFill>
                <a:latin typeface="Roboto Condensed" panose="020B0604020202020204" charset="0"/>
                <a:ea typeface="Roboto Condensed" panose="020B0604020202020204" charset="0"/>
              </a:rPr>
              <a:t>Pedagogai ir specialistai veiklos kokybę daugelyje sričių vertina 2 lygiu (</a:t>
            </a:r>
            <a:r>
              <a:rPr lang="lt-LT" sz="2400" b="1" dirty="0" smtClean="0">
                <a:solidFill>
                  <a:schemeClr val="accent5">
                    <a:lumMod val="75000"/>
                  </a:schemeClr>
                </a:solidFill>
                <a:latin typeface="Roboto Condensed" panose="020B0604020202020204" charset="0"/>
                <a:ea typeface="Roboto Condensed" panose="020B0604020202020204" charset="0"/>
              </a:rPr>
              <a:t>veiksminga praktika</a:t>
            </a:r>
            <a:r>
              <a:rPr lang="lt-LT" sz="2400" b="1" dirty="0">
                <a:solidFill>
                  <a:schemeClr val="accent5">
                    <a:lumMod val="75000"/>
                  </a:schemeClr>
                </a:solidFill>
                <a:latin typeface="Roboto Condensed" panose="020B0604020202020204" charset="0"/>
                <a:ea typeface="Roboto Condensed" panose="020B0604020202020204" charset="0"/>
              </a:rPr>
              <a:t>), ir viena sritis (besimokančios organizacijos kultūra) įvertinta 3 lygiu (išskirtinė praktika).</a:t>
            </a:r>
          </a:p>
          <a:p>
            <a:pPr marL="285750" indent="-285750">
              <a:buFont typeface="Wingdings" panose="05000000000000000000" pitchFamily="2" charset="2"/>
              <a:buChar char="Ø"/>
            </a:pPr>
            <a:r>
              <a:rPr lang="lt-LT" sz="2400" b="1" dirty="0">
                <a:solidFill>
                  <a:schemeClr val="accent5">
                    <a:lumMod val="75000"/>
                  </a:schemeClr>
                </a:solidFill>
                <a:latin typeface="Roboto Condensed" panose="020B0604020202020204" charset="0"/>
                <a:ea typeface="Roboto Condensed" panose="020B0604020202020204" charset="0"/>
              </a:rPr>
              <a:t>Tėvų sambūrio atstovai </a:t>
            </a:r>
            <a:r>
              <a:rPr lang="lt-LT" sz="2400" b="1" dirty="0" smtClean="0">
                <a:solidFill>
                  <a:schemeClr val="accent5">
                    <a:lumMod val="75000"/>
                  </a:schemeClr>
                </a:solidFill>
                <a:latin typeface="Roboto Condensed" panose="020B0604020202020204" charset="0"/>
                <a:ea typeface="Roboto Condensed" panose="020B0604020202020204" charset="0"/>
              </a:rPr>
              <a:t>visas veiklos </a:t>
            </a:r>
            <a:r>
              <a:rPr lang="lt-LT" sz="2400" b="1" dirty="0">
                <a:solidFill>
                  <a:schemeClr val="accent5">
                    <a:lumMod val="75000"/>
                  </a:schemeClr>
                </a:solidFill>
                <a:latin typeface="Roboto Condensed" panose="020B0604020202020204" charset="0"/>
                <a:ea typeface="Roboto Condensed" panose="020B0604020202020204" charset="0"/>
              </a:rPr>
              <a:t>sritis įvertino aukščiausiu lygiu -3 (išskirtinė praktika</a:t>
            </a:r>
            <a:r>
              <a:rPr lang="lt-LT" sz="2400" b="1" dirty="0" smtClean="0">
                <a:solidFill>
                  <a:schemeClr val="accent5">
                    <a:lumMod val="75000"/>
                  </a:schemeClr>
                </a:solidFill>
                <a:latin typeface="Roboto Condensed" panose="020B0604020202020204" charset="0"/>
                <a:ea typeface="Roboto Condensed" panose="020B0604020202020204" charset="0"/>
              </a:rPr>
              <a:t>).</a:t>
            </a:r>
          </a:p>
          <a:p>
            <a:pPr marL="285750" indent="-285750">
              <a:buFont typeface="Wingdings" panose="05000000000000000000" pitchFamily="2" charset="2"/>
              <a:buChar char="Ø"/>
            </a:pPr>
            <a:r>
              <a:rPr lang="lt-LT" sz="2400" b="1" dirty="0" smtClean="0">
                <a:solidFill>
                  <a:schemeClr val="accent5">
                    <a:lumMod val="75000"/>
                  </a:schemeClr>
                </a:solidFill>
                <a:latin typeface="Roboto Condensed" panose="020B0604020202020204" charset="0"/>
                <a:ea typeface="Roboto Condensed" panose="020B0604020202020204" charset="0"/>
              </a:rPr>
              <a:t> </a:t>
            </a:r>
            <a:r>
              <a:rPr lang="lt-LT" sz="2400" b="1" dirty="0">
                <a:solidFill>
                  <a:schemeClr val="accent5">
                    <a:lumMod val="75000"/>
                  </a:schemeClr>
                </a:solidFill>
                <a:latin typeface="Roboto Condensed" panose="020B0604020202020204" charset="0"/>
                <a:ea typeface="Roboto Condensed" panose="020B0604020202020204" charset="0"/>
              </a:rPr>
              <a:t>Tiek pedagogai ir specialistai, tiek ir tėvai vienodai – aukščiausiu 3 lygiu įvertino sritį: „</a:t>
            </a:r>
            <a:r>
              <a:rPr lang="lt-LT" sz="2400" b="1" dirty="0">
                <a:solidFill>
                  <a:schemeClr val="accent6"/>
                </a:solidFill>
              </a:rPr>
              <a:t>Besimokančios organizacijos kultūra“</a:t>
            </a:r>
            <a:endParaRPr lang="lt-LT" sz="2400" b="1" dirty="0">
              <a:solidFill>
                <a:schemeClr val="accent5">
                  <a:lumMod val="75000"/>
                </a:schemeClr>
              </a:solidFill>
              <a:latin typeface="Roboto Condensed" panose="020B0604020202020204" charset="0"/>
              <a:ea typeface="Roboto Condensed" panose="020B0604020202020204" charset="0"/>
            </a:endParaRPr>
          </a:p>
          <a:p>
            <a:pPr marL="285750" indent="-285750">
              <a:buFont typeface="Wingdings" panose="05000000000000000000" pitchFamily="2" charset="2"/>
              <a:buChar char="Ø"/>
            </a:pPr>
            <a:endParaRPr lang="lt-LT" b="1" dirty="0" smtClean="0">
              <a:solidFill>
                <a:schemeClr val="accent5">
                  <a:lumMod val="75000"/>
                </a:schemeClr>
              </a:solidFill>
              <a:latin typeface="Roboto Condensed" panose="020B0604020202020204" charset="0"/>
              <a:ea typeface="Roboto Condensed" panose="020B0604020202020204" charset="0"/>
            </a:endParaRPr>
          </a:p>
          <a:p>
            <a:pPr marL="285750" indent="-285750">
              <a:buFont typeface="Wingdings" panose="05000000000000000000" pitchFamily="2" charset="2"/>
              <a:buChar char="Ø"/>
            </a:pPr>
            <a:endParaRPr lang="lt-LT" b="1" dirty="0" smtClean="0">
              <a:solidFill>
                <a:schemeClr val="accent5">
                  <a:lumMod val="75000"/>
                </a:schemeClr>
              </a:solidFill>
              <a:latin typeface="Roboto Condensed" panose="020B0604020202020204" charset="0"/>
              <a:ea typeface="Roboto Condensed" panose="020B0604020202020204" charset="0"/>
            </a:endParaRPr>
          </a:p>
          <a:p>
            <a:pPr marL="0" indent="0"/>
            <a:endParaRPr lang="lt-LT" b="1" dirty="0">
              <a:solidFill>
                <a:schemeClr val="tx1"/>
              </a:solidFill>
              <a:latin typeface="Roboto Condensed" panose="020B0604020202020204" charset="0"/>
              <a:ea typeface="Roboto Condensed" panose="020B0604020202020204" charset="0"/>
            </a:endParaRPr>
          </a:p>
          <a:p>
            <a:endParaRPr lang="lt-LT" dirty="0">
              <a:solidFill>
                <a:schemeClr val="tx1"/>
              </a:solidFill>
            </a:endParaRPr>
          </a:p>
        </p:txBody>
      </p:sp>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91</a:t>
            </a:fld>
            <a:endParaRPr lang="en" dirty="0"/>
          </a:p>
        </p:txBody>
      </p:sp>
    </p:spTree>
    <p:extLst>
      <p:ext uri="{BB962C8B-B14F-4D97-AF65-F5344CB8AC3E}">
        <p14:creationId xmlns:p14="http://schemas.microsoft.com/office/powerpoint/2010/main" val="3764412800"/>
      </p:ext>
    </p:extLst>
  </p:cSld>
  <p:clrMapOvr>
    <a:masterClrMapping/>
  </p:clrMapOvr>
  <p:transition spd="slow">
    <p:pull/>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92</a:t>
            </a:fld>
            <a:endParaRPr lang="en" dirty="0"/>
          </a:p>
        </p:txBody>
      </p:sp>
      <p:sp>
        <p:nvSpPr>
          <p:cNvPr id="5" name="Antraštė 1"/>
          <p:cNvSpPr>
            <a:spLocks noGrp="1"/>
          </p:cNvSpPr>
          <p:nvPr>
            <p:ph type="subTitle" idx="1"/>
          </p:nvPr>
        </p:nvSpPr>
        <p:spPr>
          <a:xfrm>
            <a:off x="755576" y="771550"/>
            <a:ext cx="7128792" cy="3744416"/>
          </a:xfrm>
        </p:spPr>
        <p:txBody>
          <a:bodyPr/>
          <a:lstStyle/>
          <a:p>
            <a:pPr marL="285750" indent="-285750">
              <a:buFont typeface="Wingdings" panose="05000000000000000000" pitchFamily="2" charset="2"/>
              <a:buChar char="Ø"/>
            </a:pPr>
            <a:r>
              <a:rPr lang="lt-LT" sz="2400" b="1" dirty="0">
                <a:solidFill>
                  <a:schemeClr val="accent5">
                    <a:lumMod val="75000"/>
                  </a:schemeClr>
                </a:solidFill>
                <a:latin typeface="Roboto Condensed" panose="020B0604020202020204" charset="0"/>
                <a:ea typeface="Roboto Condensed" panose="020B0604020202020204" charset="0"/>
              </a:rPr>
              <a:t>Tobulintinos sritys: Vaiko gerovė, </a:t>
            </a:r>
            <a:r>
              <a:rPr lang="lt-LT" sz="2400" b="1" dirty="0" err="1" smtClean="0">
                <a:solidFill>
                  <a:schemeClr val="accent5">
                    <a:lumMod val="75000"/>
                  </a:schemeClr>
                </a:solidFill>
                <a:latin typeface="Roboto Condensed" panose="020B0604020202020204" charset="0"/>
                <a:ea typeface="Roboto Condensed" panose="020B0604020202020204" charset="0"/>
              </a:rPr>
              <a:t>Ugdymas(is</a:t>
            </a:r>
            <a:r>
              <a:rPr lang="lt-LT" sz="2400" b="1" dirty="0" smtClean="0">
                <a:solidFill>
                  <a:schemeClr val="accent5">
                    <a:lumMod val="75000"/>
                  </a:schemeClr>
                </a:solidFill>
                <a:latin typeface="Roboto Condensed" panose="020B0604020202020204" charset="0"/>
                <a:ea typeface="Roboto Condensed" panose="020B0604020202020204" charset="0"/>
              </a:rPr>
              <a:t>), </a:t>
            </a:r>
            <a:r>
              <a:rPr lang="lt-LT" sz="2400" b="1" dirty="0">
                <a:solidFill>
                  <a:schemeClr val="accent5">
                    <a:lumMod val="75000"/>
                  </a:schemeClr>
                </a:solidFill>
                <a:latin typeface="Roboto Condensed" panose="020B0604020202020204" charset="0"/>
                <a:ea typeface="Roboto Condensed" panose="020B0604020202020204" charset="0"/>
              </a:rPr>
              <a:t>Ugdymosi aplinka. (vidurkis-nuo 2,3 iki 2,4</a:t>
            </a:r>
            <a:r>
              <a:rPr lang="lt-LT" sz="2400" b="1" dirty="0" smtClean="0">
                <a:solidFill>
                  <a:schemeClr val="accent5">
                    <a:lumMod val="75000"/>
                  </a:schemeClr>
                </a:solidFill>
                <a:latin typeface="Roboto Condensed" panose="020B0604020202020204" charset="0"/>
                <a:ea typeface="Roboto Condensed" panose="020B0604020202020204" charset="0"/>
              </a:rPr>
              <a:t>)</a:t>
            </a:r>
          </a:p>
          <a:p>
            <a:pPr marL="285750" indent="-285750">
              <a:buFont typeface="Wingdings" panose="05000000000000000000" pitchFamily="2" charset="2"/>
              <a:buChar char="Ø"/>
            </a:pPr>
            <a:r>
              <a:rPr lang="lt-LT" sz="2400" b="1" dirty="0" smtClean="0">
                <a:solidFill>
                  <a:schemeClr val="accent5">
                    <a:lumMod val="75000"/>
                  </a:schemeClr>
                </a:solidFill>
                <a:latin typeface="Roboto Condensed" panose="020B0604020202020204" charset="0"/>
                <a:ea typeface="Roboto Condensed" panose="020B0604020202020204" charset="0"/>
              </a:rPr>
              <a:t>Parengti 3 sričių (vaiko gerovė, </a:t>
            </a:r>
            <a:r>
              <a:rPr lang="lt-LT" sz="2400" b="1" dirty="0" err="1" smtClean="0">
                <a:solidFill>
                  <a:schemeClr val="accent5">
                    <a:lumMod val="75000"/>
                  </a:schemeClr>
                </a:solidFill>
                <a:latin typeface="Roboto Condensed" panose="020B0604020202020204" charset="0"/>
                <a:ea typeface="Roboto Condensed" panose="020B0604020202020204" charset="0"/>
              </a:rPr>
              <a:t>ugdymas(s),ugdymosi</a:t>
            </a:r>
            <a:r>
              <a:rPr lang="lt-LT" sz="2400" b="1" dirty="0" smtClean="0">
                <a:solidFill>
                  <a:schemeClr val="accent5">
                    <a:lumMod val="75000"/>
                  </a:schemeClr>
                </a:solidFill>
                <a:latin typeface="Roboto Condensed" panose="020B0604020202020204" charset="0"/>
                <a:ea typeface="Roboto Condensed" panose="020B0604020202020204" charset="0"/>
              </a:rPr>
              <a:t> aplinka) tobulinimo planą.</a:t>
            </a:r>
            <a:endParaRPr lang="lt-LT" sz="2400" b="1" dirty="0">
              <a:solidFill>
                <a:schemeClr val="accent5">
                  <a:lumMod val="75000"/>
                </a:schemeClr>
              </a:solidFill>
              <a:latin typeface="Roboto Condensed" panose="020B0604020202020204" charset="0"/>
              <a:ea typeface="Roboto Condensed" panose="020B0604020202020204" charset="0"/>
            </a:endParaRPr>
          </a:p>
          <a:p>
            <a:pPr marL="285750" indent="-285750">
              <a:buFont typeface="Wingdings" panose="05000000000000000000" pitchFamily="2" charset="2"/>
              <a:buChar char="Ø"/>
            </a:pPr>
            <a:r>
              <a:rPr lang="lt-LT" sz="2400" b="1" dirty="0" smtClean="0">
                <a:solidFill>
                  <a:schemeClr val="accent5">
                    <a:lumMod val="75000"/>
                  </a:schemeClr>
                </a:solidFill>
                <a:latin typeface="Roboto Condensed" panose="020B0604020202020204" charset="0"/>
                <a:ea typeface="Roboto Condensed" panose="020B0604020202020204" charset="0"/>
              </a:rPr>
              <a:t>Vertinimo </a:t>
            </a:r>
            <a:r>
              <a:rPr lang="lt-LT" sz="2400" b="1" dirty="0">
                <a:solidFill>
                  <a:schemeClr val="accent5">
                    <a:lumMod val="75000"/>
                  </a:schemeClr>
                </a:solidFill>
                <a:latin typeface="Roboto Condensed" panose="020B0604020202020204" charset="0"/>
                <a:ea typeface="Roboto Condensed" panose="020B0604020202020204" charset="0"/>
              </a:rPr>
              <a:t>metu paaiškėjo, kad mokyklos ikimokyklinio ugdymo programoje nurodyto veiklos tikslo ir užsibrėžtų uždavinių siekimas vyksta kryptingai, daugumos uždavinių realizavimas praktikoje yra sėkmingas.</a:t>
            </a:r>
          </a:p>
          <a:p>
            <a:pPr marL="285750" indent="-285750">
              <a:buFont typeface="Wingdings" panose="05000000000000000000" pitchFamily="2" charset="2"/>
              <a:buChar char="Ø"/>
            </a:pPr>
            <a:endParaRPr lang="lt-LT" b="1" dirty="0">
              <a:solidFill>
                <a:schemeClr val="tx1"/>
              </a:solidFill>
            </a:endParaRPr>
          </a:p>
          <a:p>
            <a:endParaRPr lang="lt-LT" dirty="0"/>
          </a:p>
        </p:txBody>
      </p:sp>
      <p:sp>
        <p:nvSpPr>
          <p:cNvPr id="6" name="Antraštė 1"/>
          <p:cNvSpPr>
            <a:spLocks noGrp="1"/>
          </p:cNvSpPr>
          <p:nvPr>
            <p:ph type="ctrTitle"/>
          </p:nvPr>
        </p:nvSpPr>
        <p:spPr>
          <a:xfrm>
            <a:off x="2123728" y="123478"/>
            <a:ext cx="4094400" cy="576064"/>
          </a:xfrm>
        </p:spPr>
        <p:txBody>
          <a:bodyPr/>
          <a:lstStyle/>
          <a:p>
            <a:pPr algn="ctr"/>
            <a:r>
              <a:rPr lang="lt-LT" sz="3600" dirty="0" smtClean="0">
                <a:solidFill>
                  <a:schemeClr val="accent6">
                    <a:lumMod val="60000"/>
                    <a:lumOff val="40000"/>
                  </a:schemeClr>
                </a:solidFill>
              </a:rPr>
              <a:t>IŠVADOS (2)</a:t>
            </a:r>
            <a:endParaRPr lang="lt-LT" sz="3600" dirty="0">
              <a:solidFill>
                <a:schemeClr val="accent6">
                  <a:lumMod val="60000"/>
                  <a:lumOff val="40000"/>
                </a:schemeClr>
              </a:solidFill>
            </a:endParaRPr>
          </a:p>
        </p:txBody>
      </p:sp>
    </p:spTree>
    <p:extLst>
      <p:ext uri="{BB962C8B-B14F-4D97-AF65-F5344CB8AC3E}">
        <p14:creationId xmlns:p14="http://schemas.microsoft.com/office/powerpoint/2010/main" val="3036390822"/>
      </p:ext>
    </p:extLst>
  </p:cSld>
  <p:clrMapOvr>
    <a:masterClrMapping/>
  </p:clrMapOvr>
  <p:transition spd="slow">
    <p:pull/>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93</a:t>
            </a:fld>
            <a:endParaRPr lang="en" dirty="0"/>
          </a:p>
        </p:txBody>
      </p:sp>
      <p:pic>
        <p:nvPicPr>
          <p:cNvPr id="6"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23528" y="987574"/>
            <a:ext cx="722795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07704" y="2067694"/>
            <a:ext cx="4968552" cy="707886"/>
          </a:xfrm>
          <a:prstGeom prst="rect">
            <a:avLst/>
          </a:prstGeom>
          <a:noFill/>
        </p:spPr>
        <p:txBody>
          <a:bodyPr wrap="square" rtlCol="0">
            <a:spAutoFit/>
          </a:bodyPr>
          <a:lstStyle/>
          <a:p>
            <a:r>
              <a:rPr lang="lt-LT" sz="4000" dirty="0" smtClean="0"/>
              <a:t>AČIŪ UŽ DĖMESĮ!</a:t>
            </a:r>
            <a:endParaRPr lang="lt-LT" sz="4000" dirty="0"/>
          </a:p>
        </p:txBody>
      </p:sp>
    </p:spTree>
    <p:extLst>
      <p:ext uri="{BB962C8B-B14F-4D97-AF65-F5344CB8AC3E}">
        <p14:creationId xmlns:p14="http://schemas.microsoft.com/office/powerpoint/2010/main" val="1697244488"/>
      </p:ext>
    </p:extLst>
  </p:cSld>
  <p:clrMapOvr>
    <a:masterClrMapping/>
  </p:clrMapOvr>
  <p:transition spd="slow">
    <p:pull/>
  </p:transition>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2594</TotalTime>
  <Words>4330</Words>
  <Application>Microsoft Office PowerPoint</Application>
  <PresentationFormat>Demonstracija ekrane (16:9)</PresentationFormat>
  <Paragraphs>1099</Paragraphs>
  <Slides>93</Slides>
  <Notes>5</Notes>
  <HiddenSlides>0</HiddenSlides>
  <MMClips>0</MMClips>
  <ScaleCrop>false</ScaleCrop>
  <HeadingPairs>
    <vt:vector size="6" baseType="variant">
      <vt:variant>
        <vt:lpstr>Naudojami šriftai</vt:lpstr>
      </vt:variant>
      <vt:variant>
        <vt:i4>9</vt:i4>
      </vt:variant>
      <vt:variant>
        <vt:lpstr>Tema</vt:lpstr>
      </vt:variant>
      <vt:variant>
        <vt:i4>1</vt:i4>
      </vt:variant>
      <vt:variant>
        <vt:lpstr>Skaidrių pavadinimai</vt:lpstr>
      </vt:variant>
      <vt:variant>
        <vt:i4>93</vt:i4>
      </vt:variant>
    </vt:vector>
  </HeadingPairs>
  <TitlesOfParts>
    <vt:vector size="103" baseType="lpstr">
      <vt:lpstr>Arial</vt:lpstr>
      <vt:lpstr>Roboto Condensed</vt:lpstr>
      <vt:lpstr>Roboto Condensed Light</vt:lpstr>
      <vt:lpstr>Didact Gothic</vt:lpstr>
      <vt:lpstr>Symbol</vt:lpstr>
      <vt:lpstr>Calibri</vt:lpstr>
      <vt:lpstr>Times New Roman</vt:lpstr>
      <vt:lpstr>Wingdings</vt:lpstr>
      <vt:lpstr>Arvo</vt:lpstr>
      <vt:lpstr>Salerio template</vt:lpstr>
      <vt:lpstr>Ikimokyklinio ir priešmokyklinio ugdymo plačiojo vertinimo pedagogų ir tėvų apklausa pagal išorinio vertinimo metodiką.</vt:lpstr>
      <vt:lpstr>Apklausos tikslas: </vt:lpstr>
      <vt:lpstr>PowerPoint pristatymas</vt:lpstr>
      <vt:lpstr>Mokyklos veiklos kokybės vertinimo sritys:</vt:lpstr>
      <vt:lpstr>Mokyklos veiklos ir jos atskirų vertinimo sričių kokybės vertinimo lygiai</vt:lpstr>
      <vt:lpstr>IŠSAMI PLAČIOJO VERTINIMO MODELIO ANALIZĖ:</vt:lpstr>
      <vt:lpstr>PowerPoint pristatymas</vt:lpstr>
      <vt:lpstr>1.1. Vaikų psichologinis ir fizinis saugumas 1.1.2.Vaiko fizinė aplinka saugi ir pritaikyta vaiko poreikiams </vt:lpstr>
      <vt:lpstr>1.1. Vaikų psichologinis ir fizinis saugumas 1.1.3. Vaikai su mokytoju ir draugais kalbasi apie jausmus, mokosi atpažinti, įvardinti ir tinkamai reikšti emocijas.</vt:lpstr>
      <vt:lpstr>1.2. Mokytojo sąveika su vaikais 1.2.1. Mokytojas skiria reikiamą dėmesį kiekvienam vaikui, remdamasis jo stipriosiomis pusėmis ir skatindamas jį ugdytis. </vt:lpstr>
      <vt:lpstr>1.2. Mokytojo sąveika su vaikais 1.2.2. Mokytojas bendrauja taip, kad vaikai pasitikėtų savo jėgomis, didžiuotųsi savo individualumu ir unikaliomis savybėmis.</vt:lpstr>
      <vt:lpstr>1.2. Mokytojo sąveika su vaikais  1.2.3. Mokytojas kuria socialines sąveikas grupėje, kurios skatina vaikus savarankiškai veikti, mokosi bendradarbiauti..</vt:lpstr>
      <vt:lpstr>1.3. Vaikų tarpusavio sąveika 1.3.1. Vaikai žino, kokio elgesio iš jų tikimasi, dalyvauja grupės taisyklių kūrime ir mokosi jų laikytis.</vt:lpstr>
      <vt:lpstr>1.3. Vaikų tarpusavio sąveika 1.3.2.   Vaikai nebijo klysti, geba drąsiai ir tinkamai išsakyti savo nuomonę ir dalyvauti priimant sprendimus grupėje.</vt:lpstr>
      <vt:lpstr> 1.3. Vaikų tarpusavio sąveika 1.3.3.   Vaikai mokosi bendradarbiauti ir pagal savo amžių bendradarbiauja tarpusavyje, kartu konstruodami žinias, padėdami                                                                                              vienas kitam. </vt:lpstr>
      <vt:lpstr>1.4. Lygios galimybės visiems vaikams ugdytis ir tobulėti 1.4.1. Mokytojas savo kalboje ir veikloje vengia stereotipų.</vt:lpstr>
      <vt:lpstr>1.4. Lygios galimybės visiems vaikams ugdytis ir tobulėti 1.4.2. Ugdymo(si) aplinka ir veikla pritaikyta skirtingų ugdymosi poreikių vaikams; mokytojas modifikuoja fizinę aplinką ir veiklas, teikia pagalbą, atsižvelgdamas į situacines vaikų reikmes.</vt:lpstr>
      <vt:lpstr>1.4. Lygios galimybės visiems vaikams ugdytis ir tobulėti 1.4.3. Mokytojas stebi vaikų fizinę ir psichikos sveikatą, atpažįsta netinkamo elgesio su vaiku ar vaiko nepriežiūros požymius, turinčius poveikio vaiko sveikatai, ir apie tai informuoja vaiko gerovės komisiją.</vt:lpstr>
      <vt:lpstr>PowerPoint pristatymas</vt:lpstr>
      <vt:lpstr>2.1. Spontaniška vaiko inicijuota veikla (aš pats) 2.1.2. Vaikai kreipiasi į suaugusįjį pagalbos, kai patys nepajėgia susidoroti su kilusiais sunkumais. </vt:lpstr>
      <vt:lpstr>2.2. Patirtinė vaiko veikla.  2.2.1. Vaikai drąsiai tyrinėja, eksperimentuoja.</vt:lpstr>
      <vt:lpstr>2.2. Patirtinė vaiko veikla.  2.2.2. Vaikai naudoja įvairius patirties kaupimo būdus (stebėjimą, bandymą, klausinėjimą), skatinančius juos tyrinėti, eksperimentuoti, savarankiškai domėtis ir būti kūrybingiems </vt:lpstr>
      <vt:lpstr>2.2. Patirtinė vaiko veikla. 2.2.3. Vaikai dalinasi tarpusavyje ir su mokytoju žiniomis, patirtimi, idėjomis.</vt:lpstr>
      <vt:lpstr>2.3. Žaidimas 2.3.1. Dienos metu skiriama laiko įvairiems vaikų žaidimams, kaip pagrindinei vaikų raidą ir ugdymąsi skatinančiai veiklai.</vt:lpstr>
      <vt:lpstr>2.3. Žaidimas  2.3.2. Vaikai patys inicijuoja, planuoja ir aptaria savo žaidybinę patirtį. </vt:lpstr>
      <vt:lpstr>2.3. Žaidimas  2.3.3. Vaikai žaidžia skirtingo tipo žaidimus (pagal amžių, pomėgius, situaciją).</vt:lpstr>
      <vt:lpstr>2.3. Žaidimas  2.3.4. Grupėje vyrauja grupiniai žaidimai, patiriamos malonios akimirkos. </vt:lpstr>
      <vt:lpstr>2.3. Žaidimas 2.3.5. Vaikai nevengia įtraukti suaugusiuosius ir jie žaidžia kartu.</vt:lpstr>
      <vt:lpstr>PowerPoint pristatymas</vt:lpstr>
      <vt:lpstr>3.1. Fizinė aplinka 3.1.2. Ugdymo(si) aplinka suskirstyta į logiškai apibrėžtas mažesnes erdves (pagal ugdomas kompetencijas, veiklos centrus, kampelius ar kt.) su tam tikrai veiklai tinkamomis priemonėmis, skatinančiomis tyrinėti, žaisti ir ugdytis.</vt:lpstr>
      <vt:lpstr>3.1. Fizinė aplinka 3.1.3. Aplinkoje įrengtos erdvės atsipalaidavimui ir ramybei, kur vaikai gali pabūti vieni ir pailsėti.</vt:lpstr>
      <vt:lpstr>  3.1. Fizinė aplinka 3.1.4. Užtikrinama, kad kiekvieną dieną teisės aktais nustatytą laiką, vaikai praleistų gryname ore; mokyklos lauko erdvės panaudojamos visapusiškam vaikų ugdymuisi.</vt:lpstr>
      <vt:lpstr>3.2. Socialinė-emocinė aplinka 3.2.1. Mokytojas kuria su kiekvienu vaiku prieraišų individualų santykį.</vt:lpstr>
      <vt:lpstr>3.2. Socialinė-emocinė aplinka  3.2.2. Aplinka yra turtinga įvairių socialinių sąveikų situacijomis (su kitais grupės vaikais, su tėvais, su kitais bendruomenės                                                                                           nariais).</vt:lpstr>
      <vt:lpstr>3.3. Pažintinė aplinka 3.3.1. Vaikai mokosi saugoti aplinką ir turi praktinių galimybių prisidėti prie aplinkos puoselėjimo </vt:lpstr>
      <vt:lpstr>3.3. Pažintinė aplinka 3.3.2. Vaikai dalyvauja planuojant, kuriant ir prižiūrint grupės aplinką </vt:lpstr>
      <vt:lpstr>3.3. Pažintinė aplinka  3.3.3. Vaikai naudoja jų amžiui tinkamas skirtingos paskirties priemones, informacines ir komunikacines technologijas.</vt:lpstr>
      <vt:lpstr> 3.3. Pažintinė aplinka 3.3.4. Siekdamas praturtinti vaikų ugdymąsi ir skatindamas jų socializaciją, mokytojas naudoja už mokyklos sienų esančius bendruomenės išteklius ir į grupę kviečiasi bendruomenės narius.</vt:lpstr>
      <vt:lpstr>3.3. Pažintinė aplinka 3.3.5. Ugdymo(si) aplinka skatina vaikus nevengti tam tikros jų amžiui tinkamos ugdymo(si) rizikos.</vt:lpstr>
      <vt:lpstr>PowerPoint pristatymas</vt:lpstr>
      <vt:lpstr>4.1. Ugdymo strategijos, padedančios vaiko asmenybinei raidai. 4.1.2. Mokytojas vadovaujasi dialogiško bendravimo principu, grupėje palaikydamas ir inicijuodamas nuolatinius dialogus tarp vaikų bei tarp vaikų ir suaugusiųjų.</vt:lpstr>
      <vt:lpstr>4.1. Ugdymo strategijos, padedančios vaiko asmenybinei raidai. 4.1.3. Vaikai turi galimybių rinktis ir priimti sprendimus, susijusius su ugdymo(si) procesu bei kitomis situacijomis, mokytojas sudaro sąlygas vaikams patirti savo priimtų sprendimų pasekmes.</vt:lpstr>
      <vt:lpstr>4.1. Ugdymo strategijos, padedančios vaiko asmenybinei raidai. 4.1.4. Mokytojas modeliuoja ir taiko strategijas, skatinančias prasmingą vaikų bendradarbiavimą ir tarpusavio paramą.</vt:lpstr>
      <vt:lpstr>4.2. Ugdymo strategijos, skatinančios vaiko mokymosi procesą. 4.2.1. Mokytojas naudoja ugdymo strategijas, kurios holistiškai aprėpia visas vaikų ugdymosi sritis.</vt:lpstr>
      <vt:lpstr>4.2. Ugdymo strategijos, skatinančios vaiko mokymosi procesą. 4.2.2. Mokytojas siūlo veiklas, kurios skatina vaikų susidomėjimą ir kelia jiems naujų iššūkių, žadina kūrybingumą, tyrinėjimą, eksperimentavimą, padeda savarankiškai ieškoti atsakymų, spręsti problemas.</vt:lpstr>
      <vt:lpstr>4.2. Ugdymo strategijos, skatinančios vaiko mokymosi procesą. 4.2.3. Mokytojas vertina vaikų įsitraukimo į ugdymosi procesą lygį ir prireikus tinkamai pritaiko veiklas, siekdamas, kad visi vaikai aktyviai dalyvautų ugdymosi procese ir pasiektų pažangą.</vt:lpstr>
      <vt:lpstr>4.2. Ugdymo strategijos, skatinančios vaiko mokymosi procesą. 4.2.4. Mokytojas taip integruoja ugdymosi patirtis, kad vaikai akivaizdžiai matytų ryšius tarp išmoktų sąvokų ir jų kasdienės patirties ir gebėtų įgytas žinias pritaikyti realiose situacijose. </vt:lpstr>
      <vt:lpstr>4.3. Ugdymo strategijos, palaikančios žaidimą, kaip pagrindinę vaiko veiklą. 4.3.1. Mokytojas žaidimą vertina kaip ugdymo(si), tyrinėjimų, atradimų, įsitraukimo ir džiaugsmo šaltinį. </vt:lpstr>
      <vt:lpstr>4.3. Ugdymo strategijos, palaikančios žaidimą, kaip pagrindinę vaiko veiklą. 4.3.2. Mokytojas taiko strategijas, skatinančias vaikų amžiui ir raidos etapui tinkamą žaidybinę patirtį. </vt:lpstr>
      <vt:lpstr>4.3. Ugdymo strategijos, palaikančios žaidimą, kaip pagrindinę vaiko veiklą. 4.3.3. Mokytojas reikalui esant įsitraukia į vaikų žaidimus. </vt:lpstr>
      <vt:lpstr>4.3. Ugdymo strategijos, palaikančios žaidimą, kaip pagrindinę vaiko veiklą. 4.3.4. Mokytojas palaiko žaidimų įvairovę grupėje (pagal amžių, pomėgius, situaciją). </vt:lpstr>
      <vt:lpstr>PowerPoint pristatymas</vt:lpstr>
      <vt:lpstr>5.1. Pasiekimų vertinimas. 5.1.2. Mokytojas ugdo vaikų gebėjimą vertinti savo ir kitų vaikų veiklą, elgesį ir darbus. </vt:lpstr>
      <vt:lpstr>5.1. Pasiekimų vertinimas. 5.1.3. Mokytojas ir šeimos nariai dalijasi informacija apie vaiko daromą pažangą.</vt:lpstr>
      <vt:lpstr>5.1. Pasiekimų vertinimas. 5.1.4. Mokytojas į vertinimo ir planavimo procesą įtraukia švietimo pagalbos ir kitus specialistus, siekdamas suteikti veiksmingą ir tikslingą pagalbą. </vt:lpstr>
      <vt:lpstr>5.2. Ugdymo planavimas. 5.2.1. Mokytojas aptaria su tėvais vaiko amžiaus tarpsniui realius lūkesčius, atsižvelgdamas į individualias vaiko galias ir skirtingą ugdymosi patirtį ir kartu sutaria dėl trumpalaikių ir ilgalaikių individualių ugdymosi tikslų.</vt:lpstr>
      <vt:lpstr>5.2. Ugdymo planavimas. 5.2.2. Mokytojas planuoja ugdymą(si), remdamasis žiniomis apie vaikų jau turimus gebėjimus, nuostatas, žinias ir supratimą, jų individualius ugdymosi poreikius ir siekdamas vaikų ugdymosi pasiekimų augimo.</vt:lpstr>
      <vt:lpstr>5.2. Ugdymo planavimas. 5.2.3. Planuodamas mokytojas išlaiko pusiausvyrą tarp individualios veiklos, darbo mažose grupėse ir visos grupės ugdomosios veiklos.</vt:lpstr>
      <vt:lpstr>5.2. Ugdymo planavimas. 5.2.4. Mokytojas išlaiko pusiausvyrą tarp iš anksto suplanuotos ir vaikų pasiūlytos veiklos.</vt:lpstr>
      <vt:lpstr>5.2. Ugdymo planavimas. 5.2.5. Mokytojo parengtas ilgalaikis planas yra nuoseklus (savaitinių planų tarpusavio tęstinumas), paremtas savo veiklos refleksija, derantis su ikimokyklinio ir (ar) priešmokyklinio ugdymo programų tikslais. </vt:lpstr>
      <vt:lpstr>PowerPoint pristatymas</vt:lpstr>
      <vt:lpstr>6.1. Šeimos kultūros pažinimas. 6.1.2. Ugdymo turinio ir vaikų ugdymosi patirties turtinimui mokytojas panaudoja turimas žinias apie vaikų šeimų kultūrinę įvairovę.</vt:lpstr>
      <vt:lpstr>6.1. Šeimos kultūros pažinimas. 6.1.3. Mokytojas suteikia vaikų šeimų nariams galimybes mokytis vieniems iš kitų ir teikti tarpusavio pagalbą. </vt:lpstr>
      <vt:lpstr>6.1. Šeimos kultūros pažinimas. 6.1.4. Mokytojas užtikrina informacijos apie šeimas ir vaikus konfidencialumą. </vt:lpstr>
      <vt:lpstr>6.2. Partnerystė su šeima. 6.2.1. Mokytojas supažindina šeimas su ugdymo programa, artimiausiais tikslais ir tariasi dėl bendradarbiavimo tikslams pasiekti.</vt:lpstr>
      <vt:lpstr>6.2. Partnerystė su šeima. 6.2.2. Mokytojas suteikia žinių ir dalijasi idėjomis su tėvais ir kitais šeimų nariais, siekdamas sustiprinti tėvų kompetencijas, kad jie galėtų namuose sukurti stimuliuojančią ugdomąją aplinką. </vt:lpstr>
      <vt:lpstr>6.2. Partnerystė su šeima. 6.2.3. Mokytojas padeda šeimoms gauti jų vaikų ugdymui(si) reikalingos informacijos apie išteklius ir paslaugas tiek esančias mokykloje, tiek ir už mokyklos ribų. </vt:lpstr>
      <vt:lpstr>PowerPoint pristatymas</vt:lpstr>
      <vt:lpstr>7.1. Mokyklos veiklos vadyba. 7.1.2. Mokykloje planuojamos ir įgyvendinamos vaikams, darbuotojams ir tėvams skirtos priemonės vaikų adaptacijos laikotarpiui, perėjimui į pradinį ugdymą palengvinti.</vt:lpstr>
      <vt:lpstr>7.1. Mokyklos veiklos vadyba. 7.1.3. Mokyklai būdinga bendravimo ir bendradarbiavimo su socialiniais partneriais kultūra. </vt:lpstr>
      <vt:lpstr>7.1. Mokyklos veiklos vadyba. 7.1.4. Mokykla atvira pokyčiams, dalyvauja švietimo kokybės gerinimo projektuose.</vt:lpstr>
      <vt:lpstr>7.2. Nuolatinis profesinis tobulėjimas. 7.2.1. Mokytojai apmąsto ir įsivertina savo pedagoginės praktikos efektyvumą bei siekia gauti grįžtamąjį ryšį iš kitų kolegų, o prireikus stengiasi patobulinti savo pedagoginę praktiką.</vt:lpstr>
      <vt:lpstr>7.2. Nuolatinis profesinis tobulėjimas. 7.2.2. Mokytojai bendradarbiauja tarpusavyje ir su kitais specialistais, siekdami pagerinti tiek savo pedagoginę praktiką, tiek ir ugdymo kokybę apskritai. </vt:lpstr>
      <vt:lpstr>7.3. Lyderystė mokymuisi. 7.3.1. Mokytojų lyderystė pripažįstama ir palaikoma.</vt:lpstr>
      <vt:lpstr>7.3. Lyderystė mokymuisi. 7.3.2. Mokyklai būdingas atviras dialogas dėl ugdymo kokybės ir tarpusavio pagalba.</vt:lpstr>
      <vt:lpstr>7.4. Mokyklos savivalda. 7.4.1. Mokyklos valdyme atstovaujami visų mokyklos bendruomenės narių interesai, savivaldos atstovai renkami atvirai ir skaidriai.</vt:lpstr>
      <vt:lpstr>7.4. Mokyklos savivalda. 7.4.2. Mokykloje yra sistema, kaip priimami sprendimai, svarbūs tiek mokyklos ateities siekiams, tiek kasdieniam gyvenimui mokykloje.</vt:lpstr>
      <vt:lpstr>7.4. Mokyklos savivalda. 7.4.3. Tobulinant mokyklą atsižvelgiama į tėvų ir vyresniųjų vaikų nuomonę.</vt:lpstr>
      <vt:lpstr>PLAČIOJO ĮSIVERTINIMO GAUTŲ DUOMENŲ ANALIZĖ</vt:lpstr>
      <vt:lpstr>PowerPoint pristatymas</vt:lpstr>
      <vt:lpstr>Palyginus,  nustatytą kokybės lygį tarp pedagogų ir tėvų, nuomonės sutapo!</vt:lpstr>
      <vt:lpstr>PEDAGOGŲ IR SPECIALISTŲ VERTINIMUOSE VYRAUJA:</vt:lpstr>
      <vt:lpstr>PLAČIOJO VERTINIMO PEDAGOGŲ IR SPECIALISTŲ GAUTŲ DUOMENŲ ANALIZĖ</vt:lpstr>
      <vt:lpstr>PowerPoint pristatymas</vt:lpstr>
      <vt:lpstr>3. Sritis- „Ugdymosi aplinka“</vt:lpstr>
      <vt:lpstr>PowerPoint pristatymas</vt:lpstr>
      <vt:lpstr>PowerPoint pristatymas</vt:lpstr>
      <vt:lpstr>PowerPoint pristatymas</vt:lpstr>
      <vt:lpstr>PowerPoint pristatymas</vt:lpstr>
      <vt:lpstr>PowerPoint pristatymas</vt:lpstr>
      <vt:lpstr>IŠVADOS (1)</vt:lpstr>
      <vt:lpstr>IŠVADOS (2)</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Ikimokyklinio ir priešmokyklinio ugdymo plačiojo vertinimo pedagogų ir tėvų apklausa pagal išorinio vertinimo metodiką.</dc:title>
  <dc:creator>Admin</dc:creator>
  <cp:lastModifiedBy>Admin</cp:lastModifiedBy>
  <cp:revision>97</cp:revision>
  <dcterms:modified xsi:type="dcterms:W3CDTF">2023-02-15T19:40:30Z</dcterms:modified>
</cp:coreProperties>
</file>