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37"/>
  </p:notesMasterIdLst>
  <p:sldIdLst>
    <p:sldId id="256" r:id="rId2"/>
    <p:sldId id="257" r:id="rId3"/>
    <p:sldId id="342" r:id="rId4"/>
    <p:sldId id="343" r:id="rId5"/>
    <p:sldId id="344" r:id="rId6"/>
    <p:sldId id="345" r:id="rId7"/>
    <p:sldId id="380" r:id="rId8"/>
    <p:sldId id="346" r:id="rId9"/>
    <p:sldId id="347" r:id="rId10"/>
    <p:sldId id="348" r:id="rId11"/>
    <p:sldId id="349" r:id="rId12"/>
    <p:sldId id="350" r:id="rId13"/>
    <p:sldId id="352" r:id="rId14"/>
    <p:sldId id="284" r:id="rId15"/>
    <p:sldId id="353" r:id="rId16"/>
    <p:sldId id="355" r:id="rId17"/>
    <p:sldId id="356" r:id="rId18"/>
    <p:sldId id="359" r:id="rId19"/>
    <p:sldId id="358" r:id="rId20"/>
    <p:sldId id="360" r:id="rId21"/>
    <p:sldId id="370" r:id="rId22"/>
    <p:sldId id="265" r:id="rId23"/>
    <p:sldId id="275" r:id="rId24"/>
    <p:sldId id="379" r:id="rId25"/>
    <p:sldId id="362" r:id="rId26"/>
    <p:sldId id="363" r:id="rId27"/>
    <p:sldId id="261" r:id="rId28"/>
    <p:sldId id="378" r:id="rId29"/>
    <p:sldId id="366" r:id="rId30"/>
    <p:sldId id="367" r:id="rId31"/>
    <p:sldId id="368" r:id="rId32"/>
    <p:sldId id="374" r:id="rId33"/>
    <p:sldId id="376" r:id="rId34"/>
    <p:sldId id="375" r:id="rId35"/>
    <p:sldId id="369" r:id="rId36"/>
  </p:sldIdLst>
  <p:sldSz cx="9144000" cy="5143500" type="screen16x9"/>
  <p:notesSz cx="6858000" cy="9144000"/>
  <p:embeddedFontLst>
    <p:embeddedFont>
      <p:font typeface="Didact Gothic" panose="020B0604020202020204" charset="0"/>
      <p:regular r:id="rId38"/>
    </p:embeddedFont>
    <p:embeddedFont>
      <p:font typeface="Arial Black" panose="020B0A04020102020204" pitchFamily="34" charset="0"/>
      <p:bold r:id="rId39"/>
    </p:embeddedFont>
    <p:embeddedFont>
      <p:font typeface="Berlin Sans FB" panose="020E0602020502020306" pitchFamily="34" charset="0"/>
      <p:regular r:id="rId40"/>
      <p:bold r:id="rId41"/>
    </p:embeddedFont>
    <p:embeddedFont>
      <p:font typeface="Segoe Script" panose="020B0504020000000003" pitchFamily="34" charset="0"/>
      <p:regular r:id="rId42"/>
      <p:bold r:id="rId43"/>
    </p:embeddedFont>
    <p:embeddedFont>
      <p:font typeface="Arial Unicode MS" panose="020B0604020202020204" pitchFamily="34" charset="-128"/>
      <p:regular r:id="rId44"/>
    </p:embeddedFont>
    <p:embeddedFont>
      <p:font typeface="Calibri" panose="020F0502020204030204" pitchFamily="34" charset="0"/>
      <p:regular r:id="rId45"/>
      <p:bold r:id="rId46"/>
      <p:italic r:id="rId47"/>
      <p:boldItalic r:id="rId48"/>
    </p:embeddedFont>
    <p:embeddedFont>
      <p:font typeface="Aldrich" panose="020B0604020202020204" charset="0"/>
      <p:regular r:id="rId49"/>
    </p:embeddedFont>
    <p:embeddedFont>
      <p:font typeface="Century Gothic" panose="020B0502020202020204" pitchFamily="3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ABB22222-ECF1-4752-8575-9C81B79865D0}">
  <a:tblStyle styleId="{ABB22222-ECF1-4752-8575-9C81B79865D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39" d="100"/>
          <a:sy n="139" d="100"/>
        </p:scale>
        <p:origin x="-114" y="-7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font" Target="fonts/font15.fntdata"/></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7.3226497292263049E-2"/>
          <c:y val="0.10846138627716376"/>
          <c:w val="0.61614533964311291"/>
          <c:h val="0.79073748362394058"/>
        </c:manualLayout>
      </c:layout>
      <c:pie3DChart>
        <c:varyColors val="1"/>
        <c:ser>
          <c:idx val="0"/>
          <c:order val="0"/>
          <c:dLbls>
            <c:txPr>
              <a:bodyPr/>
              <a:lstStyle/>
              <a:p>
                <a:pPr>
                  <a:defRPr sz="3200" b="1"/>
                </a:pPr>
                <a:endParaRPr lang="lt-LT"/>
              </a:p>
            </c:txPr>
            <c:showLegendKey val="0"/>
            <c:showVal val="0"/>
            <c:showCatName val="0"/>
            <c:showSerName val="0"/>
            <c:showPercent val="1"/>
            <c:showBubbleSize val="0"/>
            <c:showLeaderLines val="1"/>
          </c:dLbls>
          <c:cat>
            <c:strRef>
              <c:f>Lapas1!$A$1:$A$4</c:f>
              <c:strCache>
                <c:ptCount val="4"/>
                <c:pt idx="0">
                  <c:v>Kompiuteris</c:v>
                </c:pt>
                <c:pt idx="1">
                  <c:v>Planšetė</c:v>
                </c:pt>
                <c:pt idx="2">
                  <c:v>Telefonas</c:v>
                </c:pt>
                <c:pt idx="3">
                  <c:v>Kita </c:v>
                </c:pt>
              </c:strCache>
            </c:strRef>
          </c:cat>
          <c:val>
            <c:numRef>
              <c:f>Lapas1!$B$1:$B$4</c:f>
              <c:numCache>
                <c:formatCode>General</c:formatCode>
                <c:ptCount val="4"/>
                <c:pt idx="0">
                  <c:v>20</c:v>
                </c:pt>
                <c:pt idx="1">
                  <c:v>37</c:v>
                </c:pt>
                <c:pt idx="2">
                  <c:v>43</c:v>
                </c:pt>
                <c:pt idx="3">
                  <c:v>0</c:v>
                </c:pt>
              </c:numCache>
            </c:numRef>
          </c:val>
        </c:ser>
        <c:dLbls>
          <c:showLegendKey val="0"/>
          <c:showVal val="0"/>
          <c:showCatName val="0"/>
          <c:showSerName val="0"/>
          <c:showPercent val="1"/>
          <c:showBubbleSize val="0"/>
          <c:showLeaderLines val="1"/>
        </c:dLbls>
      </c:pie3DChart>
    </c:plotArea>
    <c:legend>
      <c:legendPos val="r"/>
      <c:overlay val="0"/>
      <c:txPr>
        <a:bodyPr/>
        <a:lstStyle/>
        <a:p>
          <a:pPr>
            <a:defRPr sz="2000"/>
          </a:pPr>
          <a:endParaRPr lang="lt-LT"/>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pie3DChart>
        <c:varyColors val="1"/>
        <c:ser>
          <c:idx val="0"/>
          <c:order val="0"/>
          <c:explosion val="11"/>
          <c:dLbls>
            <c:txPr>
              <a:bodyPr/>
              <a:lstStyle/>
              <a:p>
                <a:pPr>
                  <a:defRPr sz="1800" b="1"/>
                </a:pPr>
                <a:endParaRPr lang="lt-LT"/>
              </a:p>
            </c:txPr>
            <c:showLegendKey val="0"/>
            <c:showVal val="0"/>
            <c:showCatName val="0"/>
            <c:showSerName val="0"/>
            <c:showPercent val="1"/>
            <c:showBubbleSize val="0"/>
            <c:showLeaderLines val="1"/>
          </c:dLbls>
          <c:cat>
            <c:strRef>
              <c:f>Lapas1!$A$1:$A$4</c:f>
              <c:strCache>
                <c:ptCount val="4"/>
                <c:pt idx="0">
                  <c:v>Labai dažnai</c:v>
                </c:pt>
                <c:pt idx="1">
                  <c:v>Dažnai</c:v>
                </c:pt>
                <c:pt idx="2">
                  <c:v>Labai retai</c:v>
                </c:pt>
                <c:pt idx="3">
                  <c:v>Niekada</c:v>
                </c:pt>
              </c:strCache>
            </c:strRef>
          </c:cat>
          <c:val>
            <c:numRef>
              <c:f>Lapas1!$B$1:$B$4</c:f>
              <c:numCache>
                <c:formatCode>General</c:formatCode>
                <c:ptCount val="4"/>
                <c:pt idx="0">
                  <c:v>4.0999999999999996</c:v>
                </c:pt>
                <c:pt idx="1">
                  <c:v>6.1</c:v>
                </c:pt>
                <c:pt idx="2">
                  <c:v>57.1</c:v>
                </c:pt>
                <c:pt idx="3">
                  <c:v>32.700000000000003</c:v>
                </c:pt>
              </c:numCache>
            </c:numRef>
          </c:val>
        </c:ser>
        <c:dLbls>
          <c:showLegendKey val="0"/>
          <c:showVal val="0"/>
          <c:showCatName val="0"/>
          <c:showSerName val="0"/>
          <c:showPercent val="1"/>
          <c:showBubbleSize val="0"/>
          <c:showLeaderLines val="1"/>
        </c:dLbls>
      </c:pie3DChart>
    </c:plotArea>
    <c:legend>
      <c:legendPos val="r"/>
      <c:overlay val="0"/>
      <c:txPr>
        <a:bodyPr/>
        <a:lstStyle/>
        <a:p>
          <a:pPr>
            <a:defRPr sz="1800" b="1"/>
          </a:pPr>
          <a:endParaRPr lang="lt-LT"/>
        </a:p>
      </c:txPr>
    </c:legend>
    <c:plotVisOnly val="1"/>
    <c:dispBlanksAs val="gap"/>
    <c:showDLblsOverMax val="0"/>
  </c:chart>
  <c:externalData r:id="rId2">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D5F0C3-B2F2-4B9D-865A-6A99617B408B}" type="doc">
      <dgm:prSet loTypeId="urn:microsoft.com/office/officeart/2005/8/layout/hList2" loCatId="relationship" qsTypeId="urn:microsoft.com/office/officeart/2005/8/quickstyle/3d5" qsCatId="3D" csTypeId="urn:microsoft.com/office/officeart/2005/8/colors/colorful3" csCatId="colorful" phldr="1"/>
      <dgm:spPr/>
      <dgm:t>
        <a:bodyPr/>
        <a:lstStyle/>
        <a:p>
          <a:endParaRPr lang="lt-LT"/>
        </a:p>
      </dgm:t>
    </dgm:pt>
    <dgm:pt modelId="{128D218D-6095-4CFA-9B31-78E7096887FB}">
      <dgm:prSet phldrT="[Tekstas]"/>
      <dgm:spPr/>
      <dgm:t>
        <a:bodyPr/>
        <a:lstStyle/>
        <a:p>
          <a:r>
            <a:rPr lang="lt-LT" dirty="0" smtClean="0">
              <a:solidFill>
                <a:srgbClr val="FF0000"/>
              </a:solidFill>
            </a:rPr>
            <a:t>Labai dažnai/Dažnai</a:t>
          </a:r>
          <a:endParaRPr lang="lt-LT" dirty="0">
            <a:solidFill>
              <a:srgbClr val="FF0000"/>
            </a:solidFill>
          </a:endParaRPr>
        </a:p>
      </dgm:t>
    </dgm:pt>
    <dgm:pt modelId="{77E26117-34B5-4C2C-98DB-B2AE356EE07A}" type="parTrans" cxnId="{5EFE0DA6-5F60-4083-9FBA-B2272A507634}">
      <dgm:prSet/>
      <dgm:spPr/>
      <dgm:t>
        <a:bodyPr/>
        <a:lstStyle/>
        <a:p>
          <a:endParaRPr lang="lt-LT"/>
        </a:p>
      </dgm:t>
    </dgm:pt>
    <dgm:pt modelId="{EFB8AD2F-338E-49FA-AE5E-0D2A5F7D6A1E}" type="sibTrans" cxnId="{5EFE0DA6-5F60-4083-9FBA-B2272A507634}">
      <dgm:prSet/>
      <dgm:spPr/>
      <dgm:t>
        <a:bodyPr/>
        <a:lstStyle/>
        <a:p>
          <a:endParaRPr lang="lt-LT"/>
        </a:p>
      </dgm:t>
    </dgm:pt>
    <dgm:pt modelId="{A9064164-ABC0-4F40-8378-485846A0B9B6}">
      <dgm:prSet phldrT="[Tekstas]"/>
      <dgm:spPr/>
      <dgm:t>
        <a:bodyPr/>
        <a:lstStyle/>
        <a:p>
          <a:r>
            <a:rPr lang="lt-LT" b="1" dirty="0" smtClean="0">
              <a:solidFill>
                <a:schemeClr val="accent5">
                  <a:lumMod val="75000"/>
                  <a:lumOff val="25000"/>
                </a:schemeClr>
              </a:solidFill>
            </a:rPr>
            <a:t>Kompiuteris 86</a:t>
          </a:r>
          <a:r>
            <a:rPr lang="lt-LT" b="1" dirty="0" smtClean="0">
              <a:solidFill>
                <a:schemeClr val="accent5">
                  <a:lumMod val="75000"/>
                  <a:lumOff val="25000"/>
                </a:schemeClr>
              </a:solidFill>
              <a:latin typeface="Calibri"/>
              <a:cs typeface="Calibri"/>
            </a:rPr>
            <a:t>%</a:t>
          </a:r>
          <a:endParaRPr lang="lt-LT" b="1" dirty="0">
            <a:solidFill>
              <a:schemeClr val="accent5">
                <a:lumMod val="75000"/>
                <a:lumOff val="25000"/>
              </a:schemeClr>
            </a:solidFill>
          </a:endParaRPr>
        </a:p>
      </dgm:t>
    </dgm:pt>
    <dgm:pt modelId="{88D15B09-6126-48E3-B95F-42E789D8C87E}" type="parTrans" cxnId="{90562AA7-A0AB-46E6-9304-14F285C92234}">
      <dgm:prSet/>
      <dgm:spPr/>
      <dgm:t>
        <a:bodyPr/>
        <a:lstStyle/>
        <a:p>
          <a:endParaRPr lang="lt-LT"/>
        </a:p>
      </dgm:t>
    </dgm:pt>
    <dgm:pt modelId="{E5D4FF51-51A5-4402-A339-B0341E5F2AD1}" type="sibTrans" cxnId="{90562AA7-A0AB-46E6-9304-14F285C92234}">
      <dgm:prSet/>
      <dgm:spPr/>
      <dgm:t>
        <a:bodyPr/>
        <a:lstStyle/>
        <a:p>
          <a:endParaRPr lang="lt-LT"/>
        </a:p>
      </dgm:t>
    </dgm:pt>
    <dgm:pt modelId="{FEDE862B-3552-43EE-BE6C-7B86FC43E4C5}">
      <dgm:prSet phldrT="[Tekstas]"/>
      <dgm:spPr/>
      <dgm:t>
        <a:bodyPr/>
        <a:lstStyle/>
        <a:p>
          <a:r>
            <a:rPr lang="lt-LT" dirty="0" smtClean="0">
              <a:solidFill>
                <a:srgbClr val="FF0000"/>
              </a:solidFill>
            </a:rPr>
            <a:t>Labai retai/Retai</a:t>
          </a:r>
          <a:endParaRPr lang="lt-LT" dirty="0">
            <a:solidFill>
              <a:srgbClr val="FF0000"/>
            </a:solidFill>
          </a:endParaRPr>
        </a:p>
      </dgm:t>
    </dgm:pt>
    <dgm:pt modelId="{476EDCE0-402C-4BBF-A7E4-93C088A80357}" type="parTrans" cxnId="{34E7995D-0679-483A-ABAF-0BE44F0EBDC4}">
      <dgm:prSet/>
      <dgm:spPr/>
      <dgm:t>
        <a:bodyPr/>
        <a:lstStyle/>
        <a:p>
          <a:endParaRPr lang="lt-LT"/>
        </a:p>
      </dgm:t>
    </dgm:pt>
    <dgm:pt modelId="{3820B4D8-24AF-4B53-B20B-FB87E342CD02}" type="sibTrans" cxnId="{34E7995D-0679-483A-ABAF-0BE44F0EBDC4}">
      <dgm:prSet/>
      <dgm:spPr/>
      <dgm:t>
        <a:bodyPr/>
        <a:lstStyle/>
        <a:p>
          <a:endParaRPr lang="lt-LT"/>
        </a:p>
      </dgm:t>
    </dgm:pt>
    <dgm:pt modelId="{FACA87A2-42F3-4CB1-A458-54E6AB653B4A}">
      <dgm:prSet phldrT="[Tekstas]"/>
      <dgm:spPr/>
      <dgm:t>
        <a:bodyPr/>
        <a:lstStyle/>
        <a:p>
          <a:r>
            <a:rPr lang="lt-LT" b="1" dirty="0" smtClean="0">
              <a:solidFill>
                <a:schemeClr val="accent5">
                  <a:lumMod val="75000"/>
                  <a:lumOff val="25000"/>
                </a:schemeClr>
              </a:solidFill>
            </a:rPr>
            <a:t>Šviesos stalas 29,3</a:t>
          </a:r>
          <a:r>
            <a:rPr lang="lt-LT" b="1" dirty="0" smtClean="0">
              <a:solidFill>
                <a:schemeClr val="accent5">
                  <a:lumMod val="75000"/>
                  <a:lumOff val="25000"/>
                </a:schemeClr>
              </a:solidFill>
              <a:latin typeface="Calibri"/>
              <a:cs typeface="Calibri"/>
            </a:rPr>
            <a:t>%</a:t>
          </a:r>
          <a:endParaRPr lang="lt-LT" b="1" dirty="0">
            <a:solidFill>
              <a:schemeClr val="accent5">
                <a:lumMod val="75000"/>
                <a:lumOff val="25000"/>
              </a:schemeClr>
            </a:solidFill>
          </a:endParaRPr>
        </a:p>
      </dgm:t>
    </dgm:pt>
    <dgm:pt modelId="{8A820D71-EC66-48D7-88AC-4EE3565591AC}" type="parTrans" cxnId="{D54D45A2-FE77-4C42-ACEF-39841486A7D9}">
      <dgm:prSet/>
      <dgm:spPr/>
      <dgm:t>
        <a:bodyPr/>
        <a:lstStyle/>
        <a:p>
          <a:endParaRPr lang="lt-LT"/>
        </a:p>
      </dgm:t>
    </dgm:pt>
    <dgm:pt modelId="{FD210498-2491-4727-8408-3C8838BB31F7}" type="sibTrans" cxnId="{D54D45A2-FE77-4C42-ACEF-39841486A7D9}">
      <dgm:prSet/>
      <dgm:spPr/>
      <dgm:t>
        <a:bodyPr/>
        <a:lstStyle/>
        <a:p>
          <a:endParaRPr lang="lt-LT"/>
        </a:p>
      </dgm:t>
    </dgm:pt>
    <dgm:pt modelId="{6EA5EC2F-2BAB-4A88-8949-15867E7629A5}">
      <dgm:prSet phldrT="[Tekstas]"/>
      <dgm:spPr/>
      <dgm:t>
        <a:bodyPr/>
        <a:lstStyle/>
        <a:p>
          <a:r>
            <a:rPr lang="lt-LT" dirty="0" smtClean="0">
              <a:solidFill>
                <a:srgbClr val="FF0000"/>
              </a:solidFill>
            </a:rPr>
            <a:t>Niekada</a:t>
          </a:r>
          <a:endParaRPr lang="lt-LT" dirty="0">
            <a:solidFill>
              <a:srgbClr val="FF0000"/>
            </a:solidFill>
          </a:endParaRPr>
        </a:p>
      </dgm:t>
    </dgm:pt>
    <dgm:pt modelId="{16789E28-B7A0-4E83-B241-68C34FE8FC26}" type="parTrans" cxnId="{27F79ADB-BF0F-498C-B5DC-F8A508A335AF}">
      <dgm:prSet/>
      <dgm:spPr/>
      <dgm:t>
        <a:bodyPr/>
        <a:lstStyle/>
        <a:p>
          <a:endParaRPr lang="lt-LT"/>
        </a:p>
      </dgm:t>
    </dgm:pt>
    <dgm:pt modelId="{13856F75-820B-4712-9CD1-9E94ACD8E87E}" type="sibTrans" cxnId="{27F79ADB-BF0F-498C-B5DC-F8A508A335AF}">
      <dgm:prSet/>
      <dgm:spPr/>
      <dgm:t>
        <a:bodyPr/>
        <a:lstStyle/>
        <a:p>
          <a:endParaRPr lang="lt-LT"/>
        </a:p>
      </dgm:t>
    </dgm:pt>
    <dgm:pt modelId="{4007E838-562B-4F2C-9DC4-EC18BD1A069F}">
      <dgm:prSet phldrT="[Tekstas]"/>
      <dgm:spPr/>
      <dgm:t>
        <a:bodyPr/>
        <a:lstStyle/>
        <a:p>
          <a:r>
            <a:rPr lang="lt-LT" b="1" dirty="0" err="1" smtClean="0">
              <a:solidFill>
                <a:schemeClr val="accent5">
                  <a:lumMod val="75000"/>
                  <a:lumOff val="25000"/>
                </a:schemeClr>
              </a:solidFill>
            </a:rPr>
            <a:t>Bee</a:t>
          </a:r>
          <a:r>
            <a:rPr lang="lt-LT" b="1" dirty="0" smtClean="0">
              <a:solidFill>
                <a:schemeClr val="accent5">
                  <a:lumMod val="75000"/>
                  <a:lumOff val="25000"/>
                </a:schemeClr>
              </a:solidFill>
            </a:rPr>
            <a:t> bot robotukas 63,2</a:t>
          </a:r>
          <a:r>
            <a:rPr lang="lt-LT" b="1" dirty="0" smtClean="0">
              <a:solidFill>
                <a:schemeClr val="accent5">
                  <a:lumMod val="75000"/>
                  <a:lumOff val="25000"/>
                </a:schemeClr>
              </a:solidFill>
              <a:latin typeface="Calibri"/>
              <a:cs typeface="Calibri"/>
            </a:rPr>
            <a:t>%</a:t>
          </a:r>
          <a:endParaRPr lang="lt-LT" b="1" dirty="0">
            <a:solidFill>
              <a:schemeClr val="accent5">
                <a:lumMod val="75000"/>
                <a:lumOff val="25000"/>
              </a:schemeClr>
            </a:solidFill>
          </a:endParaRPr>
        </a:p>
      </dgm:t>
    </dgm:pt>
    <dgm:pt modelId="{5CE60F9F-6473-4984-9392-D5025D481715}" type="parTrans" cxnId="{420E4803-CEB8-4245-BD92-91AB82EFEA84}">
      <dgm:prSet/>
      <dgm:spPr/>
      <dgm:t>
        <a:bodyPr/>
        <a:lstStyle/>
        <a:p>
          <a:endParaRPr lang="lt-LT"/>
        </a:p>
      </dgm:t>
    </dgm:pt>
    <dgm:pt modelId="{FA62B2FB-FAAA-49B4-96EC-7E830FD40DDC}" type="sibTrans" cxnId="{420E4803-CEB8-4245-BD92-91AB82EFEA84}">
      <dgm:prSet/>
      <dgm:spPr/>
      <dgm:t>
        <a:bodyPr/>
        <a:lstStyle/>
        <a:p>
          <a:endParaRPr lang="lt-LT"/>
        </a:p>
      </dgm:t>
    </dgm:pt>
    <dgm:pt modelId="{AAF6D914-61B5-48E1-B312-1E0DA802D9FB}">
      <dgm:prSet/>
      <dgm:spPr/>
      <dgm:t>
        <a:bodyPr/>
        <a:lstStyle/>
        <a:p>
          <a:r>
            <a:rPr lang="lt-LT" b="1" dirty="0" smtClean="0">
              <a:solidFill>
                <a:schemeClr val="accent5">
                  <a:lumMod val="75000"/>
                  <a:lumOff val="25000"/>
                </a:schemeClr>
              </a:solidFill>
            </a:rPr>
            <a:t>Planšetė 45,2</a:t>
          </a:r>
          <a:r>
            <a:rPr lang="lt-LT" b="1" dirty="0" smtClean="0">
              <a:solidFill>
                <a:schemeClr val="accent5">
                  <a:lumMod val="75000"/>
                  <a:lumOff val="25000"/>
                </a:schemeClr>
              </a:solidFill>
              <a:latin typeface="Calibri"/>
              <a:cs typeface="Calibri"/>
            </a:rPr>
            <a:t>%</a:t>
          </a:r>
          <a:endParaRPr lang="lt-LT" b="1" dirty="0">
            <a:solidFill>
              <a:schemeClr val="accent5">
                <a:lumMod val="75000"/>
                <a:lumOff val="25000"/>
              </a:schemeClr>
            </a:solidFill>
          </a:endParaRPr>
        </a:p>
      </dgm:t>
    </dgm:pt>
    <dgm:pt modelId="{32ACFD5B-DD5D-42C2-99E5-83226BFE52A7}" type="parTrans" cxnId="{1528BA6C-D2FA-4F98-A5B2-187550F86454}">
      <dgm:prSet/>
      <dgm:spPr/>
      <dgm:t>
        <a:bodyPr/>
        <a:lstStyle/>
        <a:p>
          <a:endParaRPr lang="lt-LT"/>
        </a:p>
      </dgm:t>
    </dgm:pt>
    <dgm:pt modelId="{8EEE9473-FF89-40E6-B441-E8005C4ED9A9}" type="sibTrans" cxnId="{1528BA6C-D2FA-4F98-A5B2-187550F86454}">
      <dgm:prSet/>
      <dgm:spPr/>
      <dgm:t>
        <a:bodyPr/>
        <a:lstStyle/>
        <a:p>
          <a:endParaRPr lang="lt-LT"/>
        </a:p>
      </dgm:t>
    </dgm:pt>
    <dgm:pt modelId="{78E11EE2-3E02-439B-8D40-95367F186D4B}">
      <dgm:prSet/>
      <dgm:spPr/>
      <dgm:t>
        <a:bodyPr/>
        <a:lstStyle/>
        <a:p>
          <a:r>
            <a:rPr lang="lt-LT" b="1" dirty="0" smtClean="0">
              <a:solidFill>
                <a:schemeClr val="accent5">
                  <a:lumMod val="75000"/>
                  <a:lumOff val="25000"/>
                </a:schemeClr>
              </a:solidFill>
            </a:rPr>
            <a:t>Projektorius 41,5</a:t>
          </a:r>
          <a:r>
            <a:rPr lang="lt-LT" b="1" dirty="0" smtClean="0">
              <a:solidFill>
                <a:schemeClr val="accent5">
                  <a:lumMod val="75000"/>
                  <a:lumOff val="25000"/>
                </a:schemeClr>
              </a:solidFill>
              <a:latin typeface="Calibri"/>
              <a:cs typeface="Calibri"/>
            </a:rPr>
            <a:t>%</a:t>
          </a:r>
          <a:endParaRPr lang="lt-LT" b="1" dirty="0">
            <a:solidFill>
              <a:schemeClr val="accent5">
                <a:lumMod val="75000"/>
                <a:lumOff val="25000"/>
              </a:schemeClr>
            </a:solidFill>
          </a:endParaRPr>
        </a:p>
      </dgm:t>
    </dgm:pt>
    <dgm:pt modelId="{E34AE5F1-A08D-4A44-BE1E-3D857DEA8F1B}" type="parTrans" cxnId="{AED9EFD8-6E1C-4D19-B5AF-860CB0A4C379}">
      <dgm:prSet/>
      <dgm:spPr/>
      <dgm:t>
        <a:bodyPr/>
        <a:lstStyle/>
        <a:p>
          <a:endParaRPr lang="lt-LT"/>
        </a:p>
      </dgm:t>
    </dgm:pt>
    <dgm:pt modelId="{9BF498A0-5D5B-43C3-B15D-D4A9BC42730E}" type="sibTrans" cxnId="{AED9EFD8-6E1C-4D19-B5AF-860CB0A4C379}">
      <dgm:prSet/>
      <dgm:spPr/>
      <dgm:t>
        <a:bodyPr/>
        <a:lstStyle/>
        <a:p>
          <a:endParaRPr lang="lt-LT"/>
        </a:p>
      </dgm:t>
    </dgm:pt>
    <dgm:pt modelId="{684CA576-274C-4426-BB6D-F2493D173EA0}">
      <dgm:prSet/>
      <dgm:spPr/>
      <dgm:t>
        <a:bodyPr/>
        <a:lstStyle/>
        <a:p>
          <a:r>
            <a:rPr lang="lt-LT" b="1" dirty="0" smtClean="0">
              <a:solidFill>
                <a:schemeClr val="accent5">
                  <a:lumMod val="75000"/>
                  <a:lumOff val="25000"/>
                </a:schemeClr>
              </a:solidFill>
            </a:rPr>
            <a:t>Interaktyvus ekranas </a:t>
          </a:r>
          <a:r>
            <a:rPr lang="lt-LT" b="1" dirty="0" err="1" smtClean="0">
              <a:solidFill>
                <a:schemeClr val="accent5">
                  <a:lumMod val="75000"/>
                  <a:lumOff val="25000"/>
                </a:schemeClr>
              </a:solidFill>
            </a:rPr>
            <a:t>Smart</a:t>
          </a:r>
          <a:r>
            <a:rPr lang="lt-LT" b="1" dirty="0" smtClean="0">
              <a:solidFill>
                <a:schemeClr val="accent5">
                  <a:lumMod val="75000"/>
                  <a:lumOff val="25000"/>
                </a:schemeClr>
              </a:solidFill>
            </a:rPr>
            <a:t> 40,5</a:t>
          </a:r>
          <a:r>
            <a:rPr lang="lt-LT" b="1" dirty="0" smtClean="0">
              <a:solidFill>
                <a:schemeClr val="accent5">
                  <a:lumMod val="75000"/>
                  <a:lumOff val="25000"/>
                </a:schemeClr>
              </a:solidFill>
              <a:latin typeface="Calibri"/>
              <a:cs typeface="Calibri"/>
            </a:rPr>
            <a:t>%</a:t>
          </a:r>
          <a:endParaRPr lang="lt-LT" b="1" dirty="0">
            <a:solidFill>
              <a:schemeClr val="accent5">
                <a:lumMod val="75000"/>
                <a:lumOff val="25000"/>
              </a:schemeClr>
            </a:solidFill>
          </a:endParaRPr>
        </a:p>
      </dgm:t>
    </dgm:pt>
    <dgm:pt modelId="{ABB63B62-B0C3-4347-BBB9-4C6568782A2E}" type="parTrans" cxnId="{E5EA8FB3-EEAD-4192-B5A5-7B7244A9D819}">
      <dgm:prSet/>
      <dgm:spPr/>
      <dgm:t>
        <a:bodyPr/>
        <a:lstStyle/>
        <a:p>
          <a:endParaRPr lang="lt-LT"/>
        </a:p>
      </dgm:t>
    </dgm:pt>
    <dgm:pt modelId="{FB4BD6FC-67C4-43A4-848D-1CC52F7EA2FA}" type="sibTrans" cxnId="{E5EA8FB3-EEAD-4192-B5A5-7B7244A9D819}">
      <dgm:prSet/>
      <dgm:spPr/>
      <dgm:t>
        <a:bodyPr/>
        <a:lstStyle/>
        <a:p>
          <a:endParaRPr lang="lt-LT"/>
        </a:p>
      </dgm:t>
    </dgm:pt>
    <dgm:pt modelId="{094A3E76-47B3-4B38-9CAF-59F22EDEC9AA}">
      <dgm:prSet/>
      <dgm:spPr/>
      <dgm:t>
        <a:bodyPr/>
        <a:lstStyle/>
        <a:p>
          <a:r>
            <a:rPr lang="lt-LT" b="1" dirty="0" smtClean="0">
              <a:solidFill>
                <a:schemeClr val="accent5">
                  <a:lumMod val="75000"/>
                  <a:lumOff val="25000"/>
                </a:schemeClr>
              </a:solidFill>
            </a:rPr>
            <a:t>Šviesos stalas 34,1</a:t>
          </a:r>
          <a:r>
            <a:rPr lang="lt-LT" b="1" dirty="0" smtClean="0">
              <a:solidFill>
                <a:schemeClr val="accent5">
                  <a:lumMod val="75000"/>
                  <a:lumOff val="25000"/>
                </a:schemeClr>
              </a:solidFill>
              <a:latin typeface="Calibri"/>
              <a:cs typeface="Calibri"/>
            </a:rPr>
            <a:t>%</a:t>
          </a:r>
          <a:endParaRPr lang="lt-LT" b="1" dirty="0">
            <a:solidFill>
              <a:schemeClr val="accent5">
                <a:lumMod val="75000"/>
                <a:lumOff val="25000"/>
              </a:schemeClr>
            </a:solidFill>
          </a:endParaRPr>
        </a:p>
      </dgm:t>
    </dgm:pt>
    <dgm:pt modelId="{6FA7F23B-E4B6-45ED-A915-AD1706916A11}" type="parTrans" cxnId="{6EE20311-B1D0-44D1-9B4D-BF65AECC8603}">
      <dgm:prSet/>
      <dgm:spPr/>
      <dgm:t>
        <a:bodyPr/>
        <a:lstStyle/>
        <a:p>
          <a:endParaRPr lang="lt-LT"/>
        </a:p>
      </dgm:t>
    </dgm:pt>
    <dgm:pt modelId="{C8A696A4-FF61-4664-BDF2-64A7410DA5F4}" type="sibTrans" cxnId="{6EE20311-B1D0-44D1-9B4D-BF65AECC8603}">
      <dgm:prSet/>
      <dgm:spPr/>
      <dgm:t>
        <a:bodyPr/>
        <a:lstStyle/>
        <a:p>
          <a:endParaRPr lang="lt-LT"/>
        </a:p>
      </dgm:t>
    </dgm:pt>
    <dgm:pt modelId="{1302C2E0-0F6A-4994-AC30-183F166C8084}">
      <dgm:prSet/>
      <dgm:spPr/>
      <dgm:t>
        <a:bodyPr/>
        <a:lstStyle/>
        <a:p>
          <a:r>
            <a:rPr lang="lt-LT" b="1" dirty="0" smtClean="0">
              <a:solidFill>
                <a:schemeClr val="accent5">
                  <a:lumMod val="75000"/>
                  <a:lumOff val="25000"/>
                </a:schemeClr>
              </a:solidFill>
            </a:rPr>
            <a:t>Mobilus telefonas 34</a:t>
          </a:r>
          <a:r>
            <a:rPr lang="lt-LT" b="1" dirty="0" smtClean="0">
              <a:solidFill>
                <a:schemeClr val="accent5">
                  <a:lumMod val="75000"/>
                  <a:lumOff val="25000"/>
                </a:schemeClr>
              </a:solidFill>
              <a:latin typeface="Calibri"/>
              <a:cs typeface="Calibri"/>
            </a:rPr>
            <a:t>%</a:t>
          </a:r>
          <a:endParaRPr lang="lt-LT" b="1" dirty="0">
            <a:solidFill>
              <a:schemeClr val="accent5">
                <a:lumMod val="75000"/>
                <a:lumOff val="25000"/>
              </a:schemeClr>
            </a:solidFill>
          </a:endParaRPr>
        </a:p>
      </dgm:t>
    </dgm:pt>
    <dgm:pt modelId="{0D649406-C1B9-48C7-9A29-4DED525C8A20}" type="parTrans" cxnId="{B96AF87B-D59D-43AD-B98A-5D4A0F157443}">
      <dgm:prSet/>
      <dgm:spPr/>
      <dgm:t>
        <a:bodyPr/>
        <a:lstStyle/>
        <a:p>
          <a:endParaRPr lang="lt-LT"/>
        </a:p>
      </dgm:t>
    </dgm:pt>
    <dgm:pt modelId="{59E9FF93-074F-4351-A145-65EA31360EAE}" type="sibTrans" cxnId="{B96AF87B-D59D-43AD-B98A-5D4A0F157443}">
      <dgm:prSet/>
      <dgm:spPr/>
      <dgm:t>
        <a:bodyPr/>
        <a:lstStyle/>
        <a:p>
          <a:endParaRPr lang="lt-LT"/>
        </a:p>
      </dgm:t>
    </dgm:pt>
    <dgm:pt modelId="{6B5ED869-195D-4E03-B1B4-CCC4ABA93D39}">
      <dgm:prSet/>
      <dgm:spPr/>
      <dgm:t>
        <a:bodyPr/>
        <a:lstStyle/>
        <a:p>
          <a:r>
            <a:rPr lang="lt-LT" b="1" dirty="0" smtClean="0">
              <a:solidFill>
                <a:schemeClr val="accent5">
                  <a:lumMod val="75000"/>
                  <a:lumOff val="25000"/>
                </a:schemeClr>
              </a:solidFill>
            </a:rPr>
            <a:t>Video kamera 27</a:t>
          </a:r>
          <a:r>
            <a:rPr lang="lt-LT" b="1" dirty="0" smtClean="0">
              <a:solidFill>
                <a:schemeClr val="accent5">
                  <a:lumMod val="75000"/>
                  <a:lumOff val="25000"/>
                </a:schemeClr>
              </a:solidFill>
              <a:latin typeface="Calibri"/>
              <a:cs typeface="Calibri"/>
            </a:rPr>
            <a:t>%</a:t>
          </a:r>
          <a:endParaRPr lang="lt-LT" b="1" dirty="0">
            <a:solidFill>
              <a:schemeClr val="accent5">
                <a:lumMod val="75000"/>
                <a:lumOff val="25000"/>
              </a:schemeClr>
            </a:solidFill>
          </a:endParaRPr>
        </a:p>
      </dgm:t>
    </dgm:pt>
    <dgm:pt modelId="{ABC1A1FC-BEAC-4F25-9CB2-F7039B596AB5}" type="parTrans" cxnId="{7D284C9C-0FD1-44B2-831B-B861ED2DDF84}">
      <dgm:prSet/>
      <dgm:spPr/>
      <dgm:t>
        <a:bodyPr/>
        <a:lstStyle/>
        <a:p>
          <a:endParaRPr lang="lt-LT"/>
        </a:p>
      </dgm:t>
    </dgm:pt>
    <dgm:pt modelId="{8C3B8E25-227C-4A70-89E3-DE111E8598FC}" type="sibTrans" cxnId="{7D284C9C-0FD1-44B2-831B-B861ED2DDF84}">
      <dgm:prSet/>
      <dgm:spPr/>
      <dgm:t>
        <a:bodyPr/>
        <a:lstStyle/>
        <a:p>
          <a:endParaRPr lang="lt-LT"/>
        </a:p>
      </dgm:t>
    </dgm:pt>
    <dgm:pt modelId="{B61D9305-ECE0-4624-8DC4-5F7DC407D275}">
      <dgm:prSet/>
      <dgm:spPr/>
      <dgm:t>
        <a:bodyPr/>
        <a:lstStyle/>
        <a:p>
          <a:r>
            <a:rPr lang="lt-LT" b="1" dirty="0" smtClean="0">
              <a:solidFill>
                <a:schemeClr val="accent5">
                  <a:lumMod val="75000"/>
                  <a:lumOff val="25000"/>
                </a:schemeClr>
              </a:solidFill>
            </a:rPr>
            <a:t>Telefonas 24,4</a:t>
          </a:r>
          <a:r>
            <a:rPr lang="lt-LT" b="1" dirty="0" smtClean="0">
              <a:solidFill>
                <a:schemeClr val="accent5">
                  <a:lumMod val="75000"/>
                  <a:lumOff val="25000"/>
                </a:schemeClr>
              </a:solidFill>
              <a:latin typeface="Calibri"/>
              <a:cs typeface="Calibri"/>
            </a:rPr>
            <a:t>%</a:t>
          </a:r>
          <a:endParaRPr lang="lt-LT" b="1" dirty="0">
            <a:solidFill>
              <a:schemeClr val="accent5">
                <a:lumMod val="75000"/>
                <a:lumOff val="25000"/>
              </a:schemeClr>
            </a:solidFill>
          </a:endParaRPr>
        </a:p>
      </dgm:t>
    </dgm:pt>
    <dgm:pt modelId="{6834E110-1A3E-497F-94A6-BA8310D06EF5}" type="parTrans" cxnId="{70F1BF04-E082-4B68-B69C-FB474362E131}">
      <dgm:prSet/>
      <dgm:spPr/>
      <dgm:t>
        <a:bodyPr/>
        <a:lstStyle/>
        <a:p>
          <a:endParaRPr lang="lt-LT"/>
        </a:p>
      </dgm:t>
    </dgm:pt>
    <dgm:pt modelId="{9D1FFC04-DF64-4C04-82A9-696D8201995D}" type="sibTrans" cxnId="{70F1BF04-E082-4B68-B69C-FB474362E131}">
      <dgm:prSet/>
      <dgm:spPr/>
      <dgm:t>
        <a:bodyPr/>
        <a:lstStyle/>
        <a:p>
          <a:endParaRPr lang="lt-LT"/>
        </a:p>
      </dgm:t>
    </dgm:pt>
    <dgm:pt modelId="{ABD5FBC1-325B-410F-996B-8A6705CA357F}">
      <dgm:prSet/>
      <dgm:spPr/>
      <dgm:t>
        <a:bodyPr/>
        <a:lstStyle/>
        <a:p>
          <a:r>
            <a:rPr lang="lt-LT" b="1" dirty="0" smtClean="0">
              <a:solidFill>
                <a:schemeClr val="accent5">
                  <a:lumMod val="75000"/>
                  <a:lumOff val="25000"/>
                </a:schemeClr>
              </a:solidFill>
            </a:rPr>
            <a:t>Interaktyvios grindys  30</a:t>
          </a:r>
          <a:r>
            <a:rPr lang="lt-LT" b="1" dirty="0" smtClean="0">
              <a:solidFill>
                <a:schemeClr val="accent5">
                  <a:lumMod val="75000"/>
                  <a:lumOff val="25000"/>
                </a:schemeClr>
              </a:solidFill>
              <a:latin typeface="Calibri"/>
              <a:cs typeface="Calibri"/>
            </a:rPr>
            <a:t>% </a:t>
          </a:r>
          <a:endParaRPr lang="lt-LT" b="1" dirty="0">
            <a:solidFill>
              <a:schemeClr val="accent5">
                <a:lumMod val="75000"/>
                <a:lumOff val="25000"/>
              </a:schemeClr>
            </a:solidFill>
          </a:endParaRPr>
        </a:p>
      </dgm:t>
    </dgm:pt>
    <dgm:pt modelId="{D551E220-EF18-4F84-B5DA-72DA5B0D7A07}" type="parTrans" cxnId="{429F2CC1-EDBE-4382-8223-04A955D7809E}">
      <dgm:prSet/>
      <dgm:spPr/>
      <dgm:t>
        <a:bodyPr/>
        <a:lstStyle/>
        <a:p>
          <a:endParaRPr lang="lt-LT"/>
        </a:p>
      </dgm:t>
    </dgm:pt>
    <dgm:pt modelId="{346C782B-258A-49A3-93C7-FF7EAF2820E0}" type="sibTrans" cxnId="{429F2CC1-EDBE-4382-8223-04A955D7809E}">
      <dgm:prSet/>
      <dgm:spPr/>
      <dgm:t>
        <a:bodyPr/>
        <a:lstStyle/>
        <a:p>
          <a:endParaRPr lang="lt-LT"/>
        </a:p>
      </dgm:t>
    </dgm:pt>
    <dgm:pt modelId="{90C00B8F-5066-43F7-A1A1-EFE219E98012}">
      <dgm:prSet/>
      <dgm:spPr/>
      <dgm:t>
        <a:bodyPr/>
        <a:lstStyle/>
        <a:p>
          <a:r>
            <a:rPr lang="lt-LT" b="1" dirty="0" smtClean="0">
              <a:solidFill>
                <a:schemeClr val="accent5">
                  <a:lumMod val="75000"/>
                  <a:lumOff val="25000"/>
                </a:schemeClr>
              </a:solidFill>
            </a:rPr>
            <a:t>Foto aparatas 14,3</a:t>
          </a:r>
          <a:r>
            <a:rPr lang="lt-LT" b="1" dirty="0" smtClean="0">
              <a:solidFill>
                <a:schemeClr val="accent5">
                  <a:lumMod val="75000"/>
                  <a:lumOff val="25000"/>
                </a:schemeClr>
              </a:solidFill>
              <a:latin typeface="Calibri"/>
              <a:cs typeface="Calibri"/>
            </a:rPr>
            <a:t>%</a:t>
          </a:r>
          <a:endParaRPr lang="lt-LT" b="1" dirty="0">
            <a:solidFill>
              <a:schemeClr val="accent5">
                <a:lumMod val="75000"/>
                <a:lumOff val="25000"/>
              </a:schemeClr>
            </a:solidFill>
          </a:endParaRPr>
        </a:p>
      </dgm:t>
    </dgm:pt>
    <dgm:pt modelId="{8B2E7C34-1C8E-4CAE-AB52-3F78E4F43ACB}" type="parTrans" cxnId="{59F2F1DA-3834-4BF2-B3AC-F4097D38534F}">
      <dgm:prSet/>
      <dgm:spPr/>
      <dgm:t>
        <a:bodyPr/>
        <a:lstStyle/>
        <a:p>
          <a:endParaRPr lang="lt-LT"/>
        </a:p>
      </dgm:t>
    </dgm:pt>
    <dgm:pt modelId="{0768C513-EF28-4334-B3CD-DAF5CCA631DA}" type="sibTrans" cxnId="{59F2F1DA-3834-4BF2-B3AC-F4097D38534F}">
      <dgm:prSet/>
      <dgm:spPr/>
      <dgm:t>
        <a:bodyPr/>
        <a:lstStyle/>
        <a:p>
          <a:endParaRPr lang="lt-LT"/>
        </a:p>
      </dgm:t>
    </dgm:pt>
    <dgm:pt modelId="{8C46748F-DF59-466D-A45A-E3B868BD8EDC}">
      <dgm:prSet/>
      <dgm:spPr/>
      <dgm:t>
        <a:bodyPr/>
        <a:lstStyle/>
        <a:p>
          <a:r>
            <a:rPr lang="lt-LT" b="1" dirty="0" err="1" smtClean="0">
              <a:solidFill>
                <a:schemeClr val="accent5">
                  <a:lumMod val="75000"/>
                  <a:lumOff val="25000"/>
                </a:schemeClr>
              </a:solidFill>
            </a:rPr>
            <a:t>Bee</a:t>
          </a:r>
          <a:r>
            <a:rPr lang="lt-LT" b="1" dirty="0" smtClean="0">
              <a:solidFill>
                <a:schemeClr val="accent5">
                  <a:lumMod val="75000"/>
                  <a:lumOff val="25000"/>
                </a:schemeClr>
              </a:solidFill>
            </a:rPr>
            <a:t> bot robotukas 13,2</a:t>
          </a:r>
          <a:r>
            <a:rPr lang="lt-LT" b="1" dirty="0" smtClean="0">
              <a:solidFill>
                <a:schemeClr val="accent5">
                  <a:lumMod val="75000"/>
                  <a:lumOff val="25000"/>
                </a:schemeClr>
              </a:solidFill>
              <a:latin typeface="Calibri"/>
              <a:cs typeface="Calibri"/>
            </a:rPr>
            <a:t>%</a:t>
          </a:r>
          <a:endParaRPr lang="lt-LT" b="1" dirty="0">
            <a:solidFill>
              <a:schemeClr val="accent5">
                <a:lumMod val="75000"/>
                <a:lumOff val="25000"/>
              </a:schemeClr>
            </a:solidFill>
          </a:endParaRPr>
        </a:p>
      </dgm:t>
    </dgm:pt>
    <dgm:pt modelId="{29685B70-395F-44C0-88F3-34BA3031F298}" type="parTrans" cxnId="{C447C80E-E60B-480E-9012-0FC5E6C0D4F5}">
      <dgm:prSet/>
      <dgm:spPr/>
      <dgm:t>
        <a:bodyPr/>
        <a:lstStyle/>
        <a:p>
          <a:endParaRPr lang="lt-LT"/>
        </a:p>
      </dgm:t>
    </dgm:pt>
    <dgm:pt modelId="{3080FA22-A063-41AF-AA8B-2BA0BF83F881}" type="sibTrans" cxnId="{C447C80E-E60B-480E-9012-0FC5E6C0D4F5}">
      <dgm:prSet/>
      <dgm:spPr/>
      <dgm:t>
        <a:bodyPr/>
        <a:lstStyle/>
        <a:p>
          <a:endParaRPr lang="lt-LT"/>
        </a:p>
      </dgm:t>
    </dgm:pt>
    <dgm:pt modelId="{FDB71FB0-1742-45C5-A85D-0C478E92D301}">
      <dgm:prSet/>
      <dgm:spPr/>
      <dgm:t>
        <a:bodyPr/>
        <a:lstStyle/>
        <a:p>
          <a:r>
            <a:rPr lang="lt-LT" b="1" dirty="0" smtClean="0">
              <a:solidFill>
                <a:schemeClr val="accent5">
                  <a:lumMod val="75000"/>
                  <a:lumOff val="25000"/>
                </a:schemeClr>
              </a:solidFill>
            </a:rPr>
            <a:t>Interaktyvus ekranas </a:t>
          </a:r>
          <a:r>
            <a:rPr lang="lt-LT" b="1" dirty="0" err="1" smtClean="0">
              <a:solidFill>
                <a:schemeClr val="accent5">
                  <a:lumMod val="75000"/>
                  <a:lumOff val="25000"/>
                </a:schemeClr>
              </a:solidFill>
            </a:rPr>
            <a:t>Smart</a:t>
          </a:r>
          <a:r>
            <a:rPr lang="lt-LT" b="1" dirty="0" smtClean="0">
              <a:solidFill>
                <a:schemeClr val="accent5">
                  <a:lumMod val="75000"/>
                  <a:lumOff val="25000"/>
                </a:schemeClr>
              </a:solidFill>
            </a:rPr>
            <a:t> 33,3</a:t>
          </a:r>
          <a:r>
            <a:rPr lang="lt-LT" b="1" dirty="0" smtClean="0">
              <a:solidFill>
                <a:schemeClr val="accent5">
                  <a:lumMod val="75000"/>
                  <a:lumOff val="25000"/>
                </a:schemeClr>
              </a:solidFill>
              <a:latin typeface="Calibri"/>
              <a:cs typeface="Calibri"/>
            </a:rPr>
            <a:t>%</a:t>
          </a:r>
          <a:endParaRPr lang="lt-LT" b="1" dirty="0">
            <a:solidFill>
              <a:schemeClr val="accent5">
                <a:lumMod val="75000"/>
                <a:lumOff val="25000"/>
              </a:schemeClr>
            </a:solidFill>
          </a:endParaRPr>
        </a:p>
      </dgm:t>
    </dgm:pt>
    <dgm:pt modelId="{05546E0E-2EEB-4B77-B545-267095C1C35E}" type="parTrans" cxnId="{E1666195-1BBF-41F2-AE93-681E0C02A7ED}">
      <dgm:prSet/>
      <dgm:spPr/>
      <dgm:t>
        <a:bodyPr/>
        <a:lstStyle/>
        <a:p>
          <a:endParaRPr lang="lt-LT"/>
        </a:p>
      </dgm:t>
    </dgm:pt>
    <dgm:pt modelId="{578BDBC8-DCAF-460B-8112-5F0442A1C0EA}" type="sibTrans" cxnId="{E1666195-1BBF-41F2-AE93-681E0C02A7ED}">
      <dgm:prSet/>
      <dgm:spPr/>
      <dgm:t>
        <a:bodyPr/>
        <a:lstStyle/>
        <a:p>
          <a:endParaRPr lang="lt-LT"/>
        </a:p>
      </dgm:t>
    </dgm:pt>
    <dgm:pt modelId="{D4B51E4A-E1D8-4547-9D60-FC454D9207BE}">
      <dgm:prSet/>
      <dgm:spPr/>
      <dgm:t>
        <a:bodyPr/>
        <a:lstStyle/>
        <a:p>
          <a:r>
            <a:rPr lang="lt-LT" b="1" dirty="0" smtClean="0">
              <a:solidFill>
                <a:schemeClr val="accent5">
                  <a:lumMod val="75000"/>
                  <a:lumOff val="25000"/>
                </a:schemeClr>
              </a:solidFill>
            </a:rPr>
            <a:t>Interaktyvios grindys 29</a:t>
          </a:r>
          <a:r>
            <a:rPr lang="lt-LT" b="1" dirty="0" smtClean="0">
              <a:solidFill>
                <a:schemeClr val="accent5">
                  <a:lumMod val="75000"/>
                  <a:lumOff val="25000"/>
                </a:schemeClr>
              </a:solidFill>
              <a:latin typeface="Calibri"/>
              <a:cs typeface="Calibri"/>
            </a:rPr>
            <a:t>%</a:t>
          </a:r>
          <a:endParaRPr lang="lt-LT" b="1" dirty="0">
            <a:solidFill>
              <a:schemeClr val="accent5">
                <a:lumMod val="75000"/>
                <a:lumOff val="25000"/>
              </a:schemeClr>
            </a:solidFill>
          </a:endParaRPr>
        </a:p>
      </dgm:t>
    </dgm:pt>
    <dgm:pt modelId="{0707C560-D7FB-46E5-8A71-5DF4F93C02CB}" type="parTrans" cxnId="{8C07E912-C111-4AB3-85EA-AB0B51D8CD94}">
      <dgm:prSet/>
      <dgm:spPr/>
      <dgm:t>
        <a:bodyPr/>
        <a:lstStyle/>
        <a:p>
          <a:endParaRPr lang="lt-LT"/>
        </a:p>
      </dgm:t>
    </dgm:pt>
    <dgm:pt modelId="{21878661-81B0-4846-8530-65A481266620}" type="sibTrans" cxnId="{8C07E912-C111-4AB3-85EA-AB0B51D8CD94}">
      <dgm:prSet/>
      <dgm:spPr/>
      <dgm:t>
        <a:bodyPr/>
        <a:lstStyle/>
        <a:p>
          <a:endParaRPr lang="lt-LT"/>
        </a:p>
      </dgm:t>
    </dgm:pt>
    <dgm:pt modelId="{BDB91433-D2BF-4724-9A90-4C46E83FBAB2}">
      <dgm:prSet/>
      <dgm:spPr/>
      <dgm:t>
        <a:bodyPr/>
        <a:lstStyle/>
        <a:p>
          <a:r>
            <a:rPr lang="lt-LT" b="1" dirty="0" smtClean="0">
              <a:solidFill>
                <a:schemeClr val="accent5">
                  <a:lumMod val="75000"/>
                  <a:lumOff val="25000"/>
                </a:schemeClr>
              </a:solidFill>
            </a:rPr>
            <a:t>Foto aparatas 26,2</a:t>
          </a:r>
          <a:r>
            <a:rPr lang="lt-LT" b="1" dirty="0" smtClean="0">
              <a:solidFill>
                <a:schemeClr val="accent5">
                  <a:lumMod val="75000"/>
                  <a:lumOff val="25000"/>
                </a:schemeClr>
              </a:solidFill>
              <a:latin typeface="Calibri"/>
              <a:cs typeface="Calibri"/>
            </a:rPr>
            <a:t>%</a:t>
          </a:r>
          <a:endParaRPr lang="lt-LT" b="1" dirty="0">
            <a:solidFill>
              <a:schemeClr val="accent5">
                <a:lumMod val="75000"/>
                <a:lumOff val="25000"/>
              </a:schemeClr>
            </a:solidFill>
          </a:endParaRPr>
        </a:p>
      </dgm:t>
    </dgm:pt>
    <dgm:pt modelId="{C23EC640-3370-4A6A-AB3F-9ADD7B846120}" type="parTrans" cxnId="{AB89045E-A1C4-4C12-B88E-912AA7682C3B}">
      <dgm:prSet/>
      <dgm:spPr/>
      <dgm:t>
        <a:bodyPr/>
        <a:lstStyle/>
        <a:p>
          <a:endParaRPr lang="lt-LT"/>
        </a:p>
      </dgm:t>
    </dgm:pt>
    <dgm:pt modelId="{5B7E19D3-DB7A-4067-9A8E-AFA9B494435B}" type="sibTrans" cxnId="{AB89045E-A1C4-4C12-B88E-912AA7682C3B}">
      <dgm:prSet/>
      <dgm:spPr/>
      <dgm:t>
        <a:bodyPr/>
        <a:lstStyle/>
        <a:p>
          <a:endParaRPr lang="lt-LT"/>
        </a:p>
      </dgm:t>
    </dgm:pt>
    <dgm:pt modelId="{9937C05D-8495-4C26-A988-D07DC9A8F113}">
      <dgm:prSet/>
      <dgm:spPr/>
      <dgm:t>
        <a:bodyPr/>
        <a:lstStyle/>
        <a:p>
          <a:r>
            <a:rPr lang="lt-LT" b="1" dirty="0" smtClean="0">
              <a:solidFill>
                <a:schemeClr val="accent5">
                  <a:lumMod val="75000"/>
                  <a:lumOff val="25000"/>
                </a:schemeClr>
              </a:solidFill>
            </a:rPr>
            <a:t>Planšetė 19</a:t>
          </a:r>
          <a:r>
            <a:rPr lang="lt-LT" b="1" dirty="0" smtClean="0">
              <a:solidFill>
                <a:schemeClr val="accent5">
                  <a:lumMod val="75000"/>
                  <a:lumOff val="25000"/>
                </a:schemeClr>
              </a:solidFill>
              <a:latin typeface="Calibri"/>
              <a:cs typeface="Calibri"/>
            </a:rPr>
            <a:t>%</a:t>
          </a:r>
          <a:endParaRPr lang="lt-LT" b="1" dirty="0">
            <a:solidFill>
              <a:schemeClr val="accent5">
                <a:lumMod val="75000"/>
                <a:lumOff val="25000"/>
              </a:schemeClr>
            </a:solidFill>
          </a:endParaRPr>
        </a:p>
      </dgm:t>
    </dgm:pt>
    <dgm:pt modelId="{B530D794-8EF0-4B46-BF47-FAF8D0454D53}" type="parTrans" cxnId="{1EE80BF0-7327-4D2F-AA90-FAF9343BAAE9}">
      <dgm:prSet/>
      <dgm:spPr/>
      <dgm:t>
        <a:bodyPr/>
        <a:lstStyle/>
        <a:p>
          <a:endParaRPr lang="lt-LT"/>
        </a:p>
      </dgm:t>
    </dgm:pt>
    <dgm:pt modelId="{32B554AE-6F02-4D97-AEFF-12EE2FD7C2E2}" type="sibTrans" cxnId="{1EE80BF0-7327-4D2F-AA90-FAF9343BAAE9}">
      <dgm:prSet/>
      <dgm:spPr/>
      <dgm:t>
        <a:bodyPr/>
        <a:lstStyle/>
        <a:p>
          <a:endParaRPr lang="lt-LT"/>
        </a:p>
      </dgm:t>
    </dgm:pt>
    <dgm:pt modelId="{2A1C9BDC-00C8-4E32-A126-FFE49CB0E3EC}" type="pres">
      <dgm:prSet presAssocID="{71D5F0C3-B2F2-4B9D-865A-6A99617B408B}" presName="linearFlow" presStyleCnt="0">
        <dgm:presLayoutVars>
          <dgm:dir/>
          <dgm:animLvl val="lvl"/>
          <dgm:resizeHandles/>
        </dgm:presLayoutVars>
      </dgm:prSet>
      <dgm:spPr/>
      <dgm:t>
        <a:bodyPr/>
        <a:lstStyle/>
        <a:p>
          <a:endParaRPr lang="lt-LT"/>
        </a:p>
      </dgm:t>
    </dgm:pt>
    <dgm:pt modelId="{C3CD37A6-A11B-4651-BB36-C3A61D766B89}" type="pres">
      <dgm:prSet presAssocID="{128D218D-6095-4CFA-9B31-78E7096887FB}" presName="compositeNode" presStyleCnt="0">
        <dgm:presLayoutVars>
          <dgm:bulletEnabled val="1"/>
        </dgm:presLayoutVars>
      </dgm:prSet>
      <dgm:spPr/>
    </dgm:pt>
    <dgm:pt modelId="{B57E24D7-4DB5-41E0-A44C-58C0F350CBAC}" type="pres">
      <dgm:prSet presAssocID="{128D218D-6095-4CFA-9B31-78E7096887FB}" presName="image" presStyleLbl="fgImgPlace1" presStyleIdx="0" presStyleCnt="3"/>
      <dgm:spPr>
        <a:blipFill rotWithShape="1">
          <a:blip xmlns:r="http://schemas.openxmlformats.org/officeDocument/2006/relationships" r:embed="rId1"/>
          <a:stretch>
            <a:fillRect/>
          </a:stretch>
        </a:blipFill>
      </dgm:spPr>
    </dgm:pt>
    <dgm:pt modelId="{8CD848BD-F5EC-4A34-A12F-CE5C990B17A0}" type="pres">
      <dgm:prSet presAssocID="{128D218D-6095-4CFA-9B31-78E7096887FB}" presName="childNode" presStyleLbl="node1" presStyleIdx="0" presStyleCnt="3">
        <dgm:presLayoutVars>
          <dgm:bulletEnabled val="1"/>
        </dgm:presLayoutVars>
      </dgm:prSet>
      <dgm:spPr/>
      <dgm:t>
        <a:bodyPr/>
        <a:lstStyle/>
        <a:p>
          <a:endParaRPr lang="lt-LT"/>
        </a:p>
      </dgm:t>
    </dgm:pt>
    <dgm:pt modelId="{2DA4AF07-078C-490C-8B50-123AD08791B6}" type="pres">
      <dgm:prSet presAssocID="{128D218D-6095-4CFA-9B31-78E7096887FB}" presName="parentNode" presStyleLbl="revTx" presStyleIdx="0" presStyleCnt="3">
        <dgm:presLayoutVars>
          <dgm:chMax val="0"/>
          <dgm:bulletEnabled val="1"/>
        </dgm:presLayoutVars>
      </dgm:prSet>
      <dgm:spPr/>
      <dgm:t>
        <a:bodyPr/>
        <a:lstStyle/>
        <a:p>
          <a:endParaRPr lang="lt-LT"/>
        </a:p>
      </dgm:t>
    </dgm:pt>
    <dgm:pt modelId="{E35E5717-A76A-4637-9D20-C72F56AA3AE5}" type="pres">
      <dgm:prSet presAssocID="{EFB8AD2F-338E-49FA-AE5E-0D2A5F7D6A1E}" presName="sibTrans" presStyleCnt="0"/>
      <dgm:spPr/>
    </dgm:pt>
    <dgm:pt modelId="{4F006BE3-35A2-4F01-BB57-1629D97C06D9}" type="pres">
      <dgm:prSet presAssocID="{FEDE862B-3552-43EE-BE6C-7B86FC43E4C5}" presName="compositeNode" presStyleCnt="0">
        <dgm:presLayoutVars>
          <dgm:bulletEnabled val="1"/>
        </dgm:presLayoutVars>
      </dgm:prSet>
      <dgm:spPr/>
    </dgm:pt>
    <dgm:pt modelId="{4E1283B2-668D-4F96-9774-4F2501007F87}" type="pres">
      <dgm:prSet presAssocID="{FEDE862B-3552-43EE-BE6C-7B86FC43E4C5}" presName="image" presStyleLbl="fgImgPlace1" presStyleIdx="1" presStyleCnt="3"/>
      <dgm:spPr>
        <a:blipFill rotWithShape="1">
          <a:blip xmlns:r="http://schemas.openxmlformats.org/officeDocument/2006/relationships" r:embed="rId2"/>
          <a:stretch>
            <a:fillRect/>
          </a:stretch>
        </a:blipFill>
      </dgm:spPr>
    </dgm:pt>
    <dgm:pt modelId="{7654083F-89AF-4463-BF94-8DFF1F09647B}" type="pres">
      <dgm:prSet presAssocID="{FEDE862B-3552-43EE-BE6C-7B86FC43E4C5}" presName="childNode" presStyleLbl="node1" presStyleIdx="1" presStyleCnt="3">
        <dgm:presLayoutVars>
          <dgm:bulletEnabled val="1"/>
        </dgm:presLayoutVars>
      </dgm:prSet>
      <dgm:spPr/>
      <dgm:t>
        <a:bodyPr/>
        <a:lstStyle/>
        <a:p>
          <a:endParaRPr lang="lt-LT"/>
        </a:p>
      </dgm:t>
    </dgm:pt>
    <dgm:pt modelId="{1AFAB511-7BBB-4B46-9923-61F11776C611}" type="pres">
      <dgm:prSet presAssocID="{FEDE862B-3552-43EE-BE6C-7B86FC43E4C5}" presName="parentNode" presStyleLbl="revTx" presStyleIdx="1" presStyleCnt="3">
        <dgm:presLayoutVars>
          <dgm:chMax val="0"/>
          <dgm:bulletEnabled val="1"/>
        </dgm:presLayoutVars>
      </dgm:prSet>
      <dgm:spPr/>
      <dgm:t>
        <a:bodyPr/>
        <a:lstStyle/>
        <a:p>
          <a:endParaRPr lang="lt-LT"/>
        </a:p>
      </dgm:t>
    </dgm:pt>
    <dgm:pt modelId="{DCADAC08-2BA6-47A8-BB33-5984D8799EE0}" type="pres">
      <dgm:prSet presAssocID="{3820B4D8-24AF-4B53-B20B-FB87E342CD02}" presName="sibTrans" presStyleCnt="0"/>
      <dgm:spPr/>
    </dgm:pt>
    <dgm:pt modelId="{33AA5663-87CF-4DA0-BDAD-4CF46EF2C8B1}" type="pres">
      <dgm:prSet presAssocID="{6EA5EC2F-2BAB-4A88-8949-15867E7629A5}" presName="compositeNode" presStyleCnt="0">
        <dgm:presLayoutVars>
          <dgm:bulletEnabled val="1"/>
        </dgm:presLayoutVars>
      </dgm:prSet>
      <dgm:spPr/>
    </dgm:pt>
    <dgm:pt modelId="{900D625B-6E5A-4AE4-84EB-726DF9234CB0}" type="pres">
      <dgm:prSet presAssocID="{6EA5EC2F-2BAB-4A88-8949-15867E7629A5}" presName="image" presStyleLbl="fgImgPlace1" presStyleIdx="2" presStyleCnt="3"/>
      <dgm:spPr>
        <a:blipFill rotWithShape="1">
          <a:blip xmlns:r="http://schemas.openxmlformats.org/officeDocument/2006/relationships" r:embed="rId3"/>
          <a:stretch>
            <a:fillRect/>
          </a:stretch>
        </a:blipFill>
      </dgm:spPr>
    </dgm:pt>
    <dgm:pt modelId="{8570524B-B6B4-4F4F-87F4-FD7B3415A0A5}" type="pres">
      <dgm:prSet presAssocID="{6EA5EC2F-2BAB-4A88-8949-15867E7629A5}" presName="childNode" presStyleLbl="node1" presStyleIdx="2" presStyleCnt="3">
        <dgm:presLayoutVars>
          <dgm:bulletEnabled val="1"/>
        </dgm:presLayoutVars>
      </dgm:prSet>
      <dgm:spPr/>
      <dgm:t>
        <a:bodyPr/>
        <a:lstStyle/>
        <a:p>
          <a:endParaRPr lang="lt-LT"/>
        </a:p>
      </dgm:t>
    </dgm:pt>
    <dgm:pt modelId="{A9B22158-3BF5-4E38-B098-11C65C4D2C25}" type="pres">
      <dgm:prSet presAssocID="{6EA5EC2F-2BAB-4A88-8949-15867E7629A5}" presName="parentNode" presStyleLbl="revTx" presStyleIdx="2" presStyleCnt="3">
        <dgm:presLayoutVars>
          <dgm:chMax val="0"/>
          <dgm:bulletEnabled val="1"/>
        </dgm:presLayoutVars>
      </dgm:prSet>
      <dgm:spPr/>
      <dgm:t>
        <a:bodyPr/>
        <a:lstStyle/>
        <a:p>
          <a:endParaRPr lang="lt-LT"/>
        </a:p>
      </dgm:t>
    </dgm:pt>
  </dgm:ptLst>
  <dgm:cxnLst>
    <dgm:cxn modelId="{429F2CC1-EDBE-4382-8223-04A955D7809E}" srcId="{FEDE862B-3552-43EE-BE6C-7B86FC43E4C5}" destId="{ABD5FBC1-325B-410F-996B-8A6705CA357F}" srcOrd="3" destOrd="0" parTransId="{D551E220-EF18-4F84-B5DA-72DA5B0D7A07}" sibTransId="{346C782B-258A-49A3-93C7-FF7EAF2820E0}"/>
    <dgm:cxn modelId="{1528BA6C-D2FA-4F98-A5B2-187550F86454}" srcId="{128D218D-6095-4CFA-9B31-78E7096887FB}" destId="{AAF6D914-61B5-48E1-B312-1E0DA802D9FB}" srcOrd="1" destOrd="0" parTransId="{32ACFD5B-DD5D-42C2-99E5-83226BFE52A7}" sibTransId="{8EEE9473-FF89-40E6-B441-E8005C4ED9A9}"/>
    <dgm:cxn modelId="{8C07E912-C111-4AB3-85EA-AB0B51D8CD94}" srcId="{6EA5EC2F-2BAB-4A88-8949-15867E7629A5}" destId="{D4B51E4A-E1D8-4547-9D60-FC454D9207BE}" srcOrd="2" destOrd="0" parTransId="{0707C560-D7FB-46E5-8A71-5DF4F93C02CB}" sibTransId="{21878661-81B0-4846-8530-65A481266620}"/>
    <dgm:cxn modelId="{7D284C9C-0FD1-44B2-831B-B861ED2DDF84}" srcId="{FEDE862B-3552-43EE-BE6C-7B86FC43E4C5}" destId="{6B5ED869-195D-4E03-B1B4-CCC4ABA93D39}" srcOrd="1" destOrd="0" parTransId="{ABC1A1FC-BEAC-4F25-9CB2-F7039B596AB5}" sibTransId="{8C3B8E25-227C-4A70-89E3-DE111E8598FC}"/>
    <dgm:cxn modelId="{BAC6524C-F40A-46DB-8BB1-35BE5BE5BBE3}" type="presOf" srcId="{6EA5EC2F-2BAB-4A88-8949-15867E7629A5}" destId="{A9B22158-3BF5-4E38-B098-11C65C4D2C25}" srcOrd="0" destOrd="0" presId="urn:microsoft.com/office/officeart/2005/8/layout/hList2"/>
    <dgm:cxn modelId="{90562AA7-A0AB-46E6-9304-14F285C92234}" srcId="{128D218D-6095-4CFA-9B31-78E7096887FB}" destId="{A9064164-ABC0-4F40-8378-485846A0B9B6}" srcOrd="0" destOrd="0" parTransId="{88D15B09-6126-48E3-B95F-42E789D8C87E}" sibTransId="{E5D4FF51-51A5-4402-A339-B0341E5F2AD1}"/>
    <dgm:cxn modelId="{E5EA8FB3-EEAD-4192-B5A5-7B7244A9D819}" srcId="{128D218D-6095-4CFA-9B31-78E7096887FB}" destId="{684CA576-274C-4426-BB6D-F2493D173EA0}" srcOrd="3" destOrd="0" parTransId="{ABB63B62-B0C3-4347-BBB9-4C6568782A2E}" sibTransId="{FB4BD6FC-67C4-43A4-848D-1CC52F7EA2FA}"/>
    <dgm:cxn modelId="{03BF4C6E-A3A7-4EE8-9EBF-CB26990E4463}" type="presOf" srcId="{8C46748F-DF59-466D-A45A-E3B868BD8EDC}" destId="{7654083F-89AF-4463-BF94-8DFF1F09647B}" srcOrd="0" destOrd="5" presId="urn:microsoft.com/office/officeart/2005/8/layout/hList2"/>
    <dgm:cxn modelId="{AED9EFD8-6E1C-4D19-B5AF-860CB0A4C379}" srcId="{128D218D-6095-4CFA-9B31-78E7096887FB}" destId="{78E11EE2-3E02-439B-8D40-95367F186D4B}" srcOrd="2" destOrd="0" parTransId="{E34AE5F1-A08D-4A44-BE1E-3D857DEA8F1B}" sibTransId="{9BF498A0-5D5B-43C3-B15D-D4A9BC42730E}"/>
    <dgm:cxn modelId="{6FB5B97B-ED71-48F4-835A-8CF73918DCEF}" type="presOf" srcId="{094A3E76-47B3-4B38-9CAF-59F22EDEC9AA}" destId="{8CD848BD-F5EC-4A34-A12F-CE5C990B17A0}" srcOrd="0" destOrd="4" presId="urn:microsoft.com/office/officeart/2005/8/layout/hList2"/>
    <dgm:cxn modelId="{A68F20DC-55C3-4E05-9B33-9F8F29D5E666}" type="presOf" srcId="{FACA87A2-42F3-4CB1-A458-54E6AB653B4A}" destId="{7654083F-89AF-4463-BF94-8DFF1F09647B}" srcOrd="0" destOrd="0" presId="urn:microsoft.com/office/officeart/2005/8/layout/hList2"/>
    <dgm:cxn modelId="{420E4803-CEB8-4245-BD92-91AB82EFEA84}" srcId="{6EA5EC2F-2BAB-4A88-8949-15867E7629A5}" destId="{4007E838-562B-4F2C-9DC4-EC18BD1A069F}" srcOrd="0" destOrd="0" parTransId="{5CE60F9F-6473-4984-9392-D5025D481715}" sibTransId="{FA62B2FB-FAAA-49B4-96EC-7E830FD40DDC}"/>
    <dgm:cxn modelId="{8D0B6825-BDD7-430B-B93D-D7546CB3A285}" type="presOf" srcId="{90C00B8F-5066-43F7-A1A1-EFE219E98012}" destId="{7654083F-89AF-4463-BF94-8DFF1F09647B}" srcOrd="0" destOrd="4" presId="urn:microsoft.com/office/officeart/2005/8/layout/hList2"/>
    <dgm:cxn modelId="{34E7995D-0679-483A-ABAF-0BE44F0EBDC4}" srcId="{71D5F0C3-B2F2-4B9D-865A-6A99617B408B}" destId="{FEDE862B-3552-43EE-BE6C-7B86FC43E4C5}" srcOrd="1" destOrd="0" parTransId="{476EDCE0-402C-4BBF-A7E4-93C088A80357}" sibTransId="{3820B4D8-24AF-4B53-B20B-FB87E342CD02}"/>
    <dgm:cxn modelId="{AB6D3112-451C-4708-8A7B-3169E76026A3}" type="presOf" srcId="{B61D9305-ECE0-4624-8DC4-5F7DC407D275}" destId="{7654083F-89AF-4463-BF94-8DFF1F09647B}" srcOrd="0" destOrd="2" presId="urn:microsoft.com/office/officeart/2005/8/layout/hList2"/>
    <dgm:cxn modelId="{AB89045E-A1C4-4C12-B88E-912AA7682C3B}" srcId="{6EA5EC2F-2BAB-4A88-8949-15867E7629A5}" destId="{BDB91433-D2BF-4724-9A90-4C46E83FBAB2}" srcOrd="3" destOrd="0" parTransId="{C23EC640-3370-4A6A-AB3F-9ADD7B846120}" sibTransId="{5B7E19D3-DB7A-4067-9A8E-AFA9B494435B}"/>
    <dgm:cxn modelId="{D54D45A2-FE77-4C42-ACEF-39841486A7D9}" srcId="{FEDE862B-3552-43EE-BE6C-7B86FC43E4C5}" destId="{FACA87A2-42F3-4CB1-A458-54E6AB653B4A}" srcOrd="0" destOrd="0" parTransId="{8A820D71-EC66-48D7-88AC-4EE3565591AC}" sibTransId="{FD210498-2491-4727-8408-3C8838BB31F7}"/>
    <dgm:cxn modelId="{1EE80BF0-7327-4D2F-AA90-FAF9343BAAE9}" srcId="{6EA5EC2F-2BAB-4A88-8949-15867E7629A5}" destId="{9937C05D-8495-4C26-A988-D07DC9A8F113}" srcOrd="4" destOrd="0" parTransId="{B530D794-8EF0-4B46-BF47-FAF8D0454D53}" sibTransId="{32B554AE-6F02-4D97-AEFF-12EE2FD7C2E2}"/>
    <dgm:cxn modelId="{EC8686C3-93B9-4D29-9FA3-06963F4EC0A7}" type="presOf" srcId="{128D218D-6095-4CFA-9B31-78E7096887FB}" destId="{2DA4AF07-078C-490C-8B50-123AD08791B6}" srcOrd="0" destOrd="0" presId="urn:microsoft.com/office/officeart/2005/8/layout/hList2"/>
    <dgm:cxn modelId="{70F1BF04-E082-4B68-B69C-FB474362E131}" srcId="{FEDE862B-3552-43EE-BE6C-7B86FC43E4C5}" destId="{B61D9305-ECE0-4624-8DC4-5F7DC407D275}" srcOrd="2" destOrd="0" parTransId="{6834E110-1A3E-497F-94A6-BA8310D06EF5}" sibTransId="{9D1FFC04-DF64-4C04-82A9-696D8201995D}"/>
    <dgm:cxn modelId="{FED73726-EA4F-4857-BB0B-A461F13AF5B8}" type="presOf" srcId="{1302C2E0-0F6A-4994-AC30-183F166C8084}" destId="{8CD848BD-F5EC-4A34-A12F-CE5C990B17A0}" srcOrd="0" destOrd="5" presId="urn:microsoft.com/office/officeart/2005/8/layout/hList2"/>
    <dgm:cxn modelId="{C447C80E-E60B-480E-9012-0FC5E6C0D4F5}" srcId="{FEDE862B-3552-43EE-BE6C-7B86FC43E4C5}" destId="{8C46748F-DF59-466D-A45A-E3B868BD8EDC}" srcOrd="5" destOrd="0" parTransId="{29685B70-395F-44C0-88F3-34BA3031F298}" sibTransId="{3080FA22-A063-41AF-AA8B-2BA0BF83F881}"/>
    <dgm:cxn modelId="{6EE20311-B1D0-44D1-9B4D-BF65AECC8603}" srcId="{128D218D-6095-4CFA-9B31-78E7096887FB}" destId="{094A3E76-47B3-4B38-9CAF-59F22EDEC9AA}" srcOrd="4" destOrd="0" parTransId="{6FA7F23B-E4B6-45ED-A915-AD1706916A11}" sibTransId="{C8A696A4-FF61-4664-BDF2-64A7410DA5F4}"/>
    <dgm:cxn modelId="{5BD76E1F-C7B1-4928-B52C-8A475321B3DF}" type="presOf" srcId="{6B5ED869-195D-4E03-B1B4-CCC4ABA93D39}" destId="{7654083F-89AF-4463-BF94-8DFF1F09647B}" srcOrd="0" destOrd="1" presId="urn:microsoft.com/office/officeart/2005/8/layout/hList2"/>
    <dgm:cxn modelId="{FEEC8C9E-5084-41DD-8D3C-C7FA97805AB0}" type="presOf" srcId="{BDB91433-D2BF-4724-9A90-4C46E83FBAB2}" destId="{8570524B-B6B4-4F4F-87F4-FD7B3415A0A5}" srcOrd="0" destOrd="3" presId="urn:microsoft.com/office/officeart/2005/8/layout/hList2"/>
    <dgm:cxn modelId="{B96AF87B-D59D-43AD-B98A-5D4A0F157443}" srcId="{128D218D-6095-4CFA-9B31-78E7096887FB}" destId="{1302C2E0-0F6A-4994-AC30-183F166C8084}" srcOrd="5" destOrd="0" parTransId="{0D649406-C1B9-48C7-9A29-4DED525C8A20}" sibTransId="{59E9FF93-074F-4351-A145-65EA31360EAE}"/>
    <dgm:cxn modelId="{2520B519-E211-4626-B4C8-AF616F6B25DD}" type="presOf" srcId="{78E11EE2-3E02-439B-8D40-95367F186D4B}" destId="{8CD848BD-F5EC-4A34-A12F-CE5C990B17A0}" srcOrd="0" destOrd="2" presId="urn:microsoft.com/office/officeart/2005/8/layout/hList2"/>
    <dgm:cxn modelId="{A388205C-F155-4A47-9EF3-08D5A238429D}" type="presOf" srcId="{ABD5FBC1-325B-410F-996B-8A6705CA357F}" destId="{7654083F-89AF-4463-BF94-8DFF1F09647B}" srcOrd="0" destOrd="3" presId="urn:microsoft.com/office/officeart/2005/8/layout/hList2"/>
    <dgm:cxn modelId="{60879673-E5C7-4AD3-8669-ACB14144AD5B}" type="presOf" srcId="{D4B51E4A-E1D8-4547-9D60-FC454D9207BE}" destId="{8570524B-B6B4-4F4F-87F4-FD7B3415A0A5}" srcOrd="0" destOrd="2" presId="urn:microsoft.com/office/officeart/2005/8/layout/hList2"/>
    <dgm:cxn modelId="{27F79ADB-BF0F-498C-B5DC-F8A508A335AF}" srcId="{71D5F0C3-B2F2-4B9D-865A-6A99617B408B}" destId="{6EA5EC2F-2BAB-4A88-8949-15867E7629A5}" srcOrd="2" destOrd="0" parTransId="{16789E28-B7A0-4E83-B241-68C34FE8FC26}" sibTransId="{13856F75-820B-4712-9CD1-9E94ACD8E87E}"/>
    <dgm:cxn modelId="{3887125F-AE52-46C6-A6E8-8134307A0A06}" type="presOf" srcId="{684CA576-274C-4426-BB6D-F2493D173EA0}" destId="{8CD848BD-F5EC-4A34-A12F-CE5C990B17A0}" srcOrd="0" destOrd="3" presId="urn:microsoft.com/office/officeart/2005/8/layout/hList2"/>
    <dgm:cxn modelId="{53ECA61D-0A8B-4874-9985-1347209966F0}" type="presOf" srcId="{4007E838-562B-4F2C-9DC4-EC18BD1A069F}" destId="{8570524B-B6B4-4F4F-87F4-FD7B3415A0A5}" srcOrd="0" destOrd="0" presId="urn:microsoft.com/office/officeart/2005/8/layout/hList2"/>
    <dgm:cxn modelId="{5EFE0DA6-5F60-4083-9FBA-B2272A507634}" srcId="{71D5F0C3-B2F2-4B9D-865A-6A99617B408B}" destId="{128D218D-6095-4CFA-9B31-78E7096887FB}" srcOrd="0" destOrd="0" parTransId="{77E26117-34B5-4C2C-98DB-B2AE356EE07A}" sibTransId="{EFB8AD2F-338E-49FA-AE5E-0D2A5F7D6A1E}"/>
    <dgm:cxn modelId="{C837F45A-84E4-4EB4-A823-72CDBB99027D}" type="presOf" srcId="{9937C05D-8495-4C26-A988-D07DC9A8F113}" destId="{8570524B-B6B4-4F4F-87F4-FD7B3415A0A5}" srcOrd="0" destOrd="4" presId="urn:microsoft.com/office/officeart/2005/8/layout/hList2"/>
    <dgm:cxn modelId="{333761DB-602F-465F-A5E9-25240C1DFC69}" type="presOf" srcId="{FDB71FB0-1742-45C5-A85D-0C478E92D301}" destId="{8570524B-B6B4-4F4F-87F4-FD7B3415A0A5}" srcOrd="0" destOrd="1" presId="urn:microsoft.com/office/officeart/2005/8/layout/hList2"/>
    <dgm:cxn modelId="{A983081E-ED9E-43A9-AF28-73AB211BB656}" type="presOf" srcId="{AAF6D914-61B5-48E1-B312-1E0DA802D9FB}" destId="{8CD848BD-F5EC-4A34-A12F-CE5C990B17A0}" srcOrd="0" destOrd="1" presId="urn:microsoft.com/office/officeart/2005/8/layout/hList2"/>
    <dgm:cxn modelId="{9FF8B232-A4F1-43E5-9135-9B9A620ABFA6}" type="presOf" srcId="{A9064164-ABC0-4F40-8378-485846A0B9B6}" destId="{8CD848BD-F5EC-4A34-A12F-CE5C990B17A0}" srcOrd="0" destOrd="0" presId="urn:microsoft.com/office/officeart/2005/8/layout/hList2"/>
    <dgm:cxn modelId="{E45E099D-C1FC-4DE9-923A-475C69AD889E}" type="presOf" srcId="{FEDE862B-3552-43EE-BE6C-7B86FC43E4C5}" destId="{1AFAB511-7BBB-4B46-9923-61F11776C611}" srcOrd="0" destOrd="0" presId="urn:microsoft.com/office/officeart/2005/8/layout/hList2"/>
    <dgm:cxn modelId="{5B2EF207-0A2E-425B-B64E-47C974E801CE}" type="presOf" srcId="{71D5F0C3-B2F2-4B9D-865A-6A99617B408B}" destId="{2A1C9BDC-00C8-4E32-A126-FFE49CB0E3EC}" srcOrd="0" destOrd="0" presId="urn:microsoft.com/office/officeart/2005/8/layout/hList2"/>
    <dgm:cxn modelId="{E1666195-1BBF-41F2-AE93-681E0C02A7ED}" srcId="{6EA5EC2F-2BAB-4A88-8949-15867E7629A5}" destId="{FDB71FB0-1742-45C5-A85D-0C478E92D301}" srcOrd="1" destOrd="0" parTransId="{05546E0E-2EEB-4B77-B545-267095C1C35E}" sibTransId="{578BDBC8-DCAF-460B-8112-5F0442A1C0EA}"/>
    <dgm:cxn modelId="{59F2F1DA-3834-4BF2-B3AC-F4097D38534F}" srcId="{FEDE862B-3552-43EE-BE6C-7B86FC43E4C5}" destId="{90C00B8F-5066-43F7-A1A1-EFE219E98012}" srcOrd="4" destOrd="0" parTransId="{8B2E7C34-1C8E-4CAE-AB52-3F78E4F43ACB}" sibTransId="{0768C513-EF28-4334-B3CD-DAF5CCA631DA}"/>
    <dgm:cxn modelId="{0AFA7C24-85CA-4FAE-9BB8-335F021C539A}" type="presParOf" srcId="{2A1C9BDC-00C8-4E32-A126-FFE49CB0E3EC}" destId="{C3CD37A6-A11B-4651-BB36-C3A61D766B89}" srcOrd="0" destOrd="0" presId="urn:microsoft.com/office/officeart/2005/8/layout/hList2"/>
    <dgm:cxn modelId="{5DE7C837-35A6-4947-83AB-E032EA246F2B}" type="presParOf" srcId="{C3CD37A6-A11B-4651-BB36-C3A61D766B89}" destId="{B57E24D7-4DB5-41E0-A44C-58C0F350CBAC}" srcOrd="0" destOrd="0" presId="urn:microsoft.com/office/officeart/2005/8/layout/hList2"/>
    <dgm:cxn modelId="{489FF756-7FC2-4EE5-807B-A216ECF7802D}" type="presParOf" srcId="{C3CD37A6-A11B-4651-BB36-C3A61D766B89}" destId="{8CD848BD-F5EC-4A34-A12F-CE5C990B17A0}" srcOrd="1" destOrd="0" presId="urn:microsoft.com/office/officeart/2005/8/layout/hList2"/>
    <dgm:cxn modelId="{744A5F1C-59D4-4490-A9B8-9C54CA9A61BB}" type="presParOf" srcId="{C3CD37A6-A11B-4651-BB36-C3A61D766B89}" destId="{2DA4AF07-078C-490C-8B50-123AD08791B6}" srcOrd="2" destOrd="0" presId="urn:microsoft.com/office/officeart/2005/8/layout/hList2"/>
    <dgm:cxn modelId="{D9325950-1689-41CE-9682-7C5D789E0AF3}" type="presParOf" srcId="{2A1C9BDC-00C8-4E32-A126-FFE49CB0E3EC}" destId="{E35E5717-A76A-4637-9D20-C72F56AA3AE5}" srcOrd="1" destOrd="0" presId="urn:microsoft.com/office/officeart/2005/8/layout/hList2"/>
    <dgm:cxn modelId="{C62D59B9-35AE-4F10-A3F8-7C98ED602857}" type="presParOf" srcId="{2A1C9BDC-00C8-4E32-A126-FFE49CB0E3EC}" destId="{4F006BE3-35A2-4F01-BB57-1629D97C06D9}" srcOrd="2" destOrd="0" presId="urn:microsoft.com/office/officeart/2005/8/layout/hList2"/>
    <dgm:cxn modelId="{F8EC1172-E229-4A50-AFD0-F47694981676}" type="presParOf" srcId="{4F006BE3-35A2-4F01-BB57-1629D97C06D9}" destId="{4E1283B2-668D-4F96-9774-4F2501007F87}" srcOrd="0" destOrd="0" presId="urn:microsoft.com/office/officeart/2005/8/layout/hList2"/>
    <dgm:cxn modelId="{55677446-0346-48A6-A908-653E348DC475}" type="presParOf" srcId="{4F006BE3-35A2-4F01-BB57-1629D97C06D9}" destId="{7654083F-89AF-4463-BF94-8DFF1F09647B}" srcOrd="1" destOrd="0" presId="urn:microsoft.com/office/officeart/2005/8/layout/hList2"/>
    <dgm:cxn modelId="{8B7850E1-E57F-4053-86B5-D462878940D4}" type="presParOf" srcId="{4F006BE3-35A2-4F01-BB57-1629D97C06D9}" destId="{1AFAB511-7BBB-4B46-9923-61F11776C611}" srcOrd="2" destOrd="0" presId="urn:microsoft.com/office/officeart/2005/8/layout/hList2"/>
    <dgm:cxn modelId="{BF49FA57-AA14-4308-BE52-C49E786E52D0}" type="presParOf" srcId="{2A1C9BDC-00C8-4E32-A126-FFE49CB0E3EC}" destId="{DCADAC08-2BA6-47A8-BB33-5984D8799EE0}" srcOrd="3" destOrd="0" presId="urn:microsoft.com/office/officeart/2005/8/layout/hList2"/>
    <dgm:cxn modelId="{A91E902F-BFCE-4159-AED5-8C46FC22DC67}" type="presParOf" srcId="{2A1C9BDC-00C8-4E32-A126-FFE49CB0E3EC}" destId="{33AA5663-87CF-4DA0-BDAD-4CF46EF2C8B1}" srcOrd="4" destOrd="0" presId="urn:microsoft.com/office/officeart/2005/8/layout/hList2"/>
    <dgm:cxn modelId="{AC792FBE-1C53-4F37-8DFC-45A3D925365B}" type="presParOf" srcId="{33AA5663-87CF-4DA0-BDAD-4CF46EF2C8B1}" destId="{900D625B-6E5A-4AE4-84EB-726DF9234CB0}" srcOrd="0" destOrd="0" presId="urn:microsoft.com/office/officeart/2005/8/layout/hList2"/>
    <dgm:cxn modelId="{F5B5E7B2-28FD-4918-B4EB-18192F0FCDB2}" type="presParOf" srcId="{33AA5663-87CF-4DA0-BDAD-4CF46EF2C8B1}" destId="{8570524B-B6B4-4F4F-87F4-FD7B3415A0A5}" srcOrd="1" destOrd="0" presId="urn:microsoft.com/office/officeart/2005/8/layout/hList2"/>
    <dgm:cxn modelId="{388BCF56-B09C-4E19-88B4-5DD41A5A9654}" type="presParOf" srcId="{33AA5663-87CF-4DA0-BDAD-4CF46EF2C8B1}" destId="{A9B22158-3BF5-4E38-B098-11C65C4D2C25}"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4AF07-078C-490C-8B50-123AD08791B6}">
      <dsp:nvSpPr>
        <dsp:cNvPr id="0" name=""/>
        <dsp:cNvSpPr/>
      </dsp:nvSpPr>
      <dsp:spPr>
        <a:xfrm rot="16200000">
          <a:off x="-1492418" y="2253084"/>
          <a:ext cx="3426140" cy="355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13311" bIns="0" numCol="1" spcCol="1270" anchor="t" anchorCtr="0">
          <a:noAutofit/>
        </a:bodyPr>
        <a:lstStyle/>
        <a:p>
          <a:pPr lvl="0" algn="r" defTabSz="1200150">
            <a:lnSpc>
              <a:spcPct val="90000"/>
            </a:lnSpc>
            <a:spcBef>
              <a:spcPct val="0"/>
            </a:spcBef>
            <a:spcAft>
              <a:spcPct val="35000"/>
            </a:spcAft>
          </a:pPr>
          <a:r>
            <a:rPr lang="lt-LT" sz="2700" kern="1200" dirty="0" smtClean="0">
              <a:solidFill>
                <a:srgbClr val="FF0000"/>
              </a:solidFill>
            </a:rPr>
            <a:t>Labai dažnai/Dažnai</a:t>
          </a:r>
          <a:endParaRPr lang="lt-LT" sz="2700" kern="1200" dirty="0">
            <a:solidFill>
              <a:srgbClr val="FF0000"/>
            </a:solidFill>
          </a:endParaRPr>
        </a:p>
      </dsp:txBody>
      <dsp:txXfrm>
        <a:off x="-1492418" y="2253084"/>
        <a:ext cx="3426140" cy="355250"/>
      </dsp:txXfrm>
    </dsp:sp>
    <dsp:sp modelId="{8CD848BD-F5EC-4A34-A12F-CE5C990B17A0}">
      <dsp:nvSpPr>
        <dsp:cNvPr id="0" name=""/>
        <dsp:cNvSpPr/>
      </dsp:nvSpPr>
      <dsp:spPr>
        <a:xfrm>
          <a:off x="398277" y="717638"/>
          <a:ext cx="1769522" cy="3426140"/>
        </a:xfrm>
        <a:prstGeom prst="rect">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5128" tIns="313311" rIns="135128" bIns="135128" numCol="1" spcCol="1270" anchor="t" anchorCtr="0">
          <a:noAutofit/>
        </a:bodyPr>
        <a:lstStyle/>
        <a:p>
          <a:pPr marL="114300" lvl="1" indent="-114300" algn="l" defTabSz="666750">
            <a:lnSpc>
              <a:spcPct val="90000"/>
            </a:lnSpc>
            <a:spcBef>
              <a:spcPct val="0"/>
            </a:spcBef>
            <a:spcAft>
              <a:spcPct val="15000"/>
            </a:spcAft>
            <a:buChar char="••"/>
          </a:pPr>
          <a:r>
            <a:rPr lang="lt-LT" sz="1500" b="1" kern="1200" dirty="0" smtClean="0">
              <a:solidFill>
                <a:schemeClr val="accent5">
                  <a:lumMod val="75000"/>
                  <a:lumOff val="25000"/>
                </a:schemeClr>
              </a:solidFill>
            </a:rPr>
            <a:t>Kompiuteris 86</a:t>
          </a:r>
          <a:r>
            <a:rPr lang="lt-LT" sz="1500" b="1" kern="1200" dirty="0" smtClean="0">
              <a:solidFill>
                <a:schemeClr val="accent5">
                  <a:lumMod val="75000"/>
                  <a:lumOff val="25000"/>
                </a:schemeClr>
              </a:solidFill>
              <a:latin typeface="Calibri"/>
              <a:cs typeface="Calibri"/>
            </a:rPr>
            <a:t>%</a:t>
          </a:r>
          <a:endParaRPr lang="lt-LT" sz="1500" b="1" kern="1200" dirty="0">
            <a:solidFill>
              <a:schemeClr val="accent5">
                <a:lumMod val="75000"/>
                <a:lumOff val="25000"/>
              </a:schemeClr>
            </a:solidFill>
          </a:endParaRPr>
        </a:p>
        <a:p>
          <a:pPr marL="114300" lvl="1" indent="-114300" algn="l" defTabSz="666750">
            <a:lnSpc>
              <a:spcPct val="90000"/>
            </a:lnSpc>
            <a:spcBef>
              <a:spcPct val="0"/>
            </a:spcBef>
            <a:spcAft>
              <a:spcPct val="15000"/>
            </a:spcAft>
            <a:buChar char="••"/>
          </a:pPr>
          <a:r>
            <a:rPr lang="lt-LT" sz="1500" b="1" kern="1200" dirty="0" smtClean="0">
              <a:solidFill>
                <a:schemeClr val="accent5">
                  <a:lumMod val="75000"/>
                  <a:lumOff val="25000"/>
                </a:schemeClr>
              </a:solidFill>
            </a:rPr>
            <a:t>Planšetė 45,2</a:t>
          </a:r>
          <a:r>
            <a:rPr lang="lt-LT" sz="1500" b="1" kern="1200" dirty="0" smtClean="0">
              <a:solidFill>
                <a:schemeClr val="accent5">
                  <a:lumMod val="75000"/>
                  <a:lumOff val="25000"/>
                </a:schemeClr>
              </a:solidFill>
              <a:latin typeface="Calibri"/>
              <a:cs typeface="Calibri"/>
            </a:rPr>
            <a:t>%</a:t>
          </a:r>
          <a:endParaRPr lang="lt-LT" sz="1500" b="1" kern="1200" dirty="0">
            <a:solidFill>
              <a:schemeClr val="accent5">
                <a:lumMod val="75000"/>
                <a:lumOff val="25000"/>
              </a:schemeClr>
            </a:solidFill>
          </a:endParaRPr>
        </a:p>
        <a:p>
          <a:pPr marL="114300" lvl="1" indent="-114300" algn="l" defTabSz="666750">
            <a:lnSpc>
              <a:spcPct val="90000"/>
            </a:lnSpc>
            <a:spcBef>
              <a:spcPct val="0"/>
            </a:spcBef>
            <a:spcAft>
              <a:spcPct val="15000"/>
            </a:spcAft>
            <a:buChar char="••"/>
          </a:pPr>
          <a:r>
            <a:rPr lang="lt-LT" sz="1500" b="1" kern="1200" dirty="0" smtClean="0">
              <a:solidFill>
                <a:schemeClr val="accent5">
                  <a:lumMod val="75000"/>
                  <a:lumOff val="25000"/>
                </a:schemeClr>
              </a:solidFill>
            </a:rPr>
            <a:t>Projektorius 41,5</a:t>
          </a:r>
          <a:r>
            <a:rPr lang="lt-LT" sz="1500" b="1" kern="1200" dirty="0" smtClean="0">
              <a:solidFill>
                <a:schemeClr val="accent5">
                  <a:lumMod val="75000"/>
                  <a:lumOff val="25000"/>
                </a:schemeClr>
              </a:solidFill>
              <a:latin typeface="Calibri"/>
              <a:cs typeface="Calibri"/>
            </a:rPr>
            <a:t>%</a:t>
          </a:r>
          <a:endParaRPr lang="lt-LT" sz="1500" b="1" kern="1200" dirty="0">
            <a:solidFill>
              <a:schemeClr val="accent5">
                <a:lumMod val="75000"/>
                <a:lumOff val="25000"/>
              </a:schemeClr>
            </a:solidFill>
          </a:endParaRPr>
        </a:p>
        <a:p>
          <a:pPr marL="114300" lvl="1" indent="-114300" algn="l" defTabSz="666750">
            <a:lnSpc>
              <a:spcPct val="90000"/>
            </a:lnSpc>
            <a:spcBef>
              <a:spcPct val="0"/>
            </a:spcBef>
            <a:spcAft>
              <a:spcPct val="15000"/>
            </a:spcAft>
            <a:buChar char="••"/>
          </a:pPr>
          <a:r>
            <a:rPr lang="lt-LT" sz="1500" b="1" kern="1200" dirty="0" smtClean="0">
              <a:solidFill>
                <a:schemeClr val="accent5">
                  <a:lumMod val="75000"/>
                  <a:lumOff val="25000"/>
                </a:schemeClr>
              </a:solidFill>
            </a:rPr>
            <a:t>Interaktyvus ekranas </a:t>
          </a:r>
          <a:r>
            <a:rPr lang="lt-LT" sz="1500" b="1" kern="1200" dirty="0" err="1" smtClean="0">
              <a:solidFill>
                <a:schemeClr val="accent5">
                  <a:lumMod val="75000"/>
                  <a:lumOff val="25000"/>
                </a:schemeClr>
              </a:solidFill>
            </a:rPr>
            <a:t>Smart</a:t>
          </a:r>
          <a:r>
            <a:rPr lang="lt-LT" sz="1500" b="1" kern="1200" dirty="0" smtClean="0">
              <a:solidFill>
                <a:schemeClr val="accent5">
                  <a:lumMod val="75000"/>
                  <a:lumOff val="25000"/>
                </a:schemeClr>
              </a:solidFill>
            </a:rPr>
            <a:t> 40,5</a:t>
          </a:r>
          <a:r>
            <a:rPr lang="lt-LT" sz="1500" b="1" kern="1200" dirty="0" smtClean="0">
              <a:solidFill>
                <a:schemeClr val="accent5">
                  <a:lumMod val="75000"/>
                  <a:lumOff val="25000"/>
                </a:schemeClr>
              </a:solidFill>
              <a:latin typeface="Calibri"/>
              <a:cs typeface="Calibri"/>
            </a:rPr>
            <a:t>%</a:t>
          </a:r>
          <a:endParaRPr lang="lt-LT" sz="1500" b="1" kern="1200" dirty="0">
            <a:solidFill>
              <a:schemeClr val="accent5">
                <a:lumMod val="75000"/>
                <a:lumOff val="25000"/>
              </a:schemeClr>
            </a:solidFill>
          </a:endParaRPr>
        </a:p>
        <a:p>
          <a:pPr marL="114300" lvl="1" indent="-114300" algn="l" defTabSz="666750">
            <a:lnSpc>
              <a:spcPct val="90000"/>
            </a:lnSpc>
            <a:spcBef>
              <a:spcPct val="0"/>
            </a:spcBef>
            <a:spcAft>
              <a:spcPct val="15000"/>
            </a:spcAft>
            <a:buChar char="••"/>
          </a:pPr>
          <a:r>
            <a:rPr lang="lt-LT" sz="1500" b="1" kern="1200" dirty="0" smtClean="0">
              <a:solidFill>
                <a:schemeClr val="accent5">
                  <a:lumMod val="75000"/>
                  <a:lumOff val="25000"/>
                </a:schemeClr>
              </a:solidFill>
            </a:rPr>
            <a:t>Šviesos stalas 34,1</a:t>
          </a:r>
          <a:r>
            <a:rPr lang="lt-LT" sz="1500" b="1" kern="1200" dirty="0" smtClean="0">
              <a:solidFill>
                <a:schemeClr val="accent5">
                  <a:lumMod val="75000"/>
                  <a:lumOff val="25000"/>
                </a:schemeClr>
              </a:solidFill>
              <a:latin typeface="Calibri"/>
              <a:cs typeface="Calibri"/>
            </a:rPr>
            <a:t>%</a:t>
          </a:r>
          <a:endParaRPr lang="lt-LT" sz="1500" b="1" kern="1200" dirty="0">
            <a:solidFill>
              <a:schemeClr val="accent5">
                <a:lumMod val="75000"/>
                <a:lumOff val="25000"/>
              </a:schemeClr>
            </a:solidFill>
          </a:endParaRPr>
        </a:p>
        <a:p>
          <a:pPr marL="114300" lvl="1" indent="-114300" algn="l" defTabSz="666750">
            <a:lnSpc>
              <a:spcPct val="90000"/>
            </a:lnSpc>
            <a:spcBef>
              <a:spcPct val="0"/>
            </a:spcBef>
            <a:spcAft>
              <a:spcPct val="15000"/>
            </a:spcAft>
            <a:buChar char="••"/>
          </a:pPr>
          <a:r>
            <a:rPr lang="lt-LT" sz="1500" b="1" kern="1200" dirty="0" smtClean="0">
              <a:solidFill>
                <a:schemeClr val="accent5">
                  <a:lumMod val="75000"/>
                  <a:lumOff val="25000"/>
                </a:schemeClr>
              </a:solidFill>
            </a:rPr>
            <a:t>Mobilus telefonas 34</a:t>
          </a:r>
          <a:r>
            <a:rPr lang="lt-LT" sz="1500" b="1" kern="1200" dirty="0" smtClean="0">
              <a:solidFill>
                <a:schemeClr val="accent5">
                  <a:lumMod val="75000"/>
                  <a:lumOff val="25000"/>
                </a:schemeClr>
              </a:solidFill>
              <a:latin typeface="Calibri"/>
              <a:cs typeface="Calibri"/>
            </a:rPr>
            <a:t>%</a:t>
          </a:r>
          <a:endParaRPr lang="lt-LT" sz="1500" b="1" kern="1200" dirty="0">
            <a:solidFill>
              <a:schemeClr val="accent5">
                <a:lumMod val="75000"/>
                <a:lumOff val="25000"/>
              </a:schemeClr>
            </a:solidFill>
          </a:endParaRPr>
        </a:p>
      </dsp:txBody>
      <dsp:txXfrm>
        <a:off x="398277" y="717638"/>
        <a:ext cx="1769522" cy="3426140"/>
      </dsp:txXfrm>
    </dsp:sp>
    <dsp:sp modelId="{B57E24D7-4DB5-41E0-A44C-58C0F350CBAC}">
      <dsp:nvSpPr>
        <dsp:cNvPr id="0" name=""/>
        <dsp:cNvSpPr/>
      </dsp:nvSpPr>
      <dsp:spPr>
        <a:xfrm>
          <a:off x="43027" y="248708"/>
          <a:ext cx="710500" cy="710500"/>
        </a:xfrm>
        <a:prstGeom prst="rect">
          <a:avLst/>
        </a:prstGeom>
        <a:blipFill rotWithShape="1">
          <a:blip xmlns:r="http://schemas.openxmlformats.org/officeDocument/2006/relationships" r:embed="rId1"/>
          <a:stretch>
            <a:fillRect/>
          </a:stretch>
        </a:blipFill>
        <a:ln>
          <a:noFill/>
        </a:ln>
        <a:effectLst/>
        <a:sp3d z="5715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1AFAB511-7BBB-4B46-9923-61F11776C611}">
      <dsp:nvSpPr>
        <dsp:cNvPr id="0" name=""/>
        <dsp:cNvSpPr/>
      </dsp:nvSpPr>
      <dsp:spPr>
        <a:xfrm rot="16200000">
          <a:off x="1086408" y="2253084"/>
          <a:ext cx="3426140" cy="355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13311" bIns="0" numCol="1" spcCol="1270" anchor="t" anchorCtr="0">
          <a:noAutofit/>
        </a:bodyPr>
        <a:lstStyle/>
        <a:p>
          <a:pPr lvl="0" algn="r" defTabSz="1200150">
            <a:lnSpc>
              <a:spcPct val="90000"/>
            </a:lnSpc>
            <a:spcBef>
              <a:spcPct val="0"/>
            </a:spcBef>
            <a:spcAft>
              <a:spcPct val="35000"/>
            </a:spcAft>
          </a:pPr>
          <a:r>
            <a:rPr lang="lt-LT" sz="2700" kern="1200" dirty="0" smtClean="0">
              <a:solidFill>
                <a:srgbClr val="FF0000"/>
              </a:solidFill>
            </a:rPr>
            <a:t>Labai retai/Retai</a:t>
          </a:r>
          <a:endParaRPr lang="lt-LT" sz="2700" kern="1200" dirty="0">
            <a:solidFill>
              <a:srgbClr val="FF0000"/>
            </a:solidFill>
          </a:endParaRPr>
        </a:p>
      </dsp:txBody>
      <dsp:txXfrm>
        <a:off x="1086408" y="2253084"/>
        <a:ext cx="3426140" cy="355250"/>
      </dsp:txXfrm>
    </dsp:sp>
    <dsp:sp modelId="{7654083F-89AF-4463-BF94-8DFF1F09647B}">
      <dsp:nvSpPr>
        <dsp:cNvPr id="0" name=""/>
        <dsp:cNvSpPr/>
      </dsp:nvSpPr>
      <dsp:spPr>
        <a:xfrm>
          <a:off x="2977103" y="717638"/>
          <a:ext cx="1769522" cy="3426140"/>
        </a:xfrm>
        <a:prstGeom prst="rect">
          <a:avLst/>
        </a:prstGeom>
        <a:solidFill>
          <a:schemeClr val="accent3">
            <a:hueOff val="5515410"/>
            <a:satOff val="-6666"/>
            <a:lumOff val="16372"/>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5128" tIns="313311" rIns="135128" bIns="135128" numCol="1" spcCol="1270" anchor="t" anchorCtr="0">
          <a:noAutofit/>
        </a:bodyPr>
        <a:lstStyle/>
        <a:p>
          <a:pPr marL="114300" lvl="1" indent="-114300" algn="l" defTabSz="666750">
            <a:lnSpc>
              <a:spcPct val="90000"/>
            </a:lnSpc>
            <a:spcBef>
              <a:spcPct val="0"/>
            </a:spcBef>
            <a:spcAft>
              <a:spcPct val="15000"/>
            </a:spcAft>
            <a:buChar char="••"/>
          </a:pPr>
          <a:r>
            <a:rPr lang="lt-LT" sz="1500" b="1" kern="1200" dirty="0" smtClean="0">
              <a:solidFill>
                <a:schemeClr val="accent5">
                  <a:lumMod val="75000"/>
                  <a:lumOff val="25000"/>
                </a:schemeClr>
              </a:solidFill>
            </a:rPr>
            <a:t>Šviesos stalas 29,3</a:t>
          </a:r>
          <a:r>
            <a:rPr lang="lt-LT" sz="1500" b="1" kern="1200" dirty="0" smtClean="0">
              <a:solidFill>
                <a:schemeClr val="accent5">
                  <a:lumMod val="75000"/>
                  <a:lumOff val="25000"/>
                </a:schemeClr>
              </a:solidFill>
              <a:latin typeface="Calibri"/>
              <a:cs typeface="Calibri"/>
            </a:rPr>
            <a:t>%</a:t>
          </a:r>
          <a:endParaRPr lang="lt-LT" sz="1500" b="1" kern="1200" dirty="0">
            <a:solidFill>
              <a:schemeClr val="accent5">
                <a:lumMod val="75000"/>
                <a:lumOff val="25000"/>
              </a:schemeClr>
            </a:solidFill>
          </a:endParaRPr>
        </a:p>
        <a:p>
          <a:pPr marL="114300" lvl="1" indent="-114300" algn="l" defTabSz="666750">
            <a:lnSpc>
              <a:spcPct val="90000"/>
            </a:lnSpc>
            <a:spcBef>
              <a:spcPct val="0"/>
            </a:spcBef>
            <a:spcAft>
              <a:spcPct val="15000"/>
            </a:spcAft>
            <a:buChar char="••"/>
          </a:pPr>
          <a:r>
            <a:rPr lang="lt-LT" sz="1500" b="1" kern="1200" dirty="0" smtClean="0">
              <a:solidFill>
                <a:schemeClr val="accent5">
                  <a:lumMod val="75000"/>
                  <a:lumOff val="25000"/>
                </a:schemeClr>
              </a:solidFill>
            </a:rPr>
            <a:t>Video kamera 27</a:t>
          </a:r>
          <a:r>
            <a:rPr lang="lt-LT" sz="1500" b="1" kern="1200" dirty="0" smtClean="0">
              <a:solidFill>
                <a:schemeClr val="accent5">
                  <a:lumMod val="75000"/>
                  <a:lumOff val="25000"/>
                </a:schemeClr>
              </a:solidFill>
              <a:latin typeface="Calibri"/>
              <a:cs typeface="Calibri"/>
            </a:rPr>
            <a:t>%</a:t>
          </a:r>
          <a:endParaRPr lang="lt-LT" sz="1500" b="1" kern="1200" dirty="0">
            <a:solidFill>
              <a:schemeClr val="accent5">
                <a:lumMod val="75000"/>
                <a:lumOff val="25000"/>
              </a:schemeClr>
            </a:solidFill>
          </a:endParaRPr>
        </a:p>
        <a:p>
          <a:pPr marL="114300" lvl="1" indent="-114300" algn="l" defTabSz="666750">
            <a:lnSpc>
              <a:spcPct val="90000"/>
            </a:lnSpc>
            <a:spcBef>
              <a:spcPct val="0"/>
            </a:spcBef>
            <a:spcAft>
              <a:spcPct val="15000"/>
            </a:spcAft>
            <a:buChar char="••"/>
          </a:pPr>
          <a:r>
            <a:rPr lang="lt-LT" sz="1500" b="1" kern="1200" dirty="0" smtClean="0">
              <a:solidFill>
                <a:schemeClr val="accent5">
                  <a:lumMod val="75000"/>
                  <a:lumOff val="25000"/>
                </a:schemeClr>
              </a:solidFill>
            </a:rPr>
            <a:t>Telefonas 24,4</a:t>
          </a:r>
          <a:r>
            <a:rPr lang="lt-LT" sz="1500" b="1" kern="1200" dirty="0" smtClean="0">
              <a:solidFill>
                <a:schemeClr val="accent5">
                  <a:lumMod val="75000"/>
                  <a:lumOff val="25000"/>
                </a:schemeClr>
              </a:solidFill>
              <a:latin typeface="Calibri"/>
              <a:cs typeface="Calibri"/>
            </a:rPr>
            <a:t>%</a:t>
          </a:r>
          <a:endParaRPr lang="lt-LT" sz="1500" b="1" kern="1200" dirty="0">
            <a:solidFill>
              <a:schemeClr val="accent5">
                <a:lumMod val="75000"/>
                <a:lumOff val="25000"/>
              </a:schemeClr>
            </a:solidFill>
          </a:endParaRPr>
        </a:p>
        <a:p>
          <a:pPr marL="114300" lvl="1" indent="-114300" algn="l" defTabSz="666750">
            <a:lnSpc>
              <a:spcPct val="90000"/>
            </a:lnSpc>
            <a:spcBef>
              <a:spcPct val="0"/>
            </a:spcBef>
            <a:spcAft>
              <a:spcPct val="15000"/>
            </a:spcAft>
            <a:buChar char="••"/>
          </a:pPr>
          <a:r>
            <a:rPr lang="lt-LT" sz="1500" b="1" kern="1200" dirty="0" smtClean="0">
              <a:solidFill>
                <a:schemeClr val="accent5">
                  <a:lumMod val="75000"/>
                  <a:lumOff val="25000"/>
                </a:schemeClr>
              </a:solidFill>
            </a:rPr>
            <a:t>Interaktyvios grindys  30</a:t>
          </a:r>
          <a:r>
            <a:rPr lang="lt-LT" sz="1500" b="1" kern="1200" dirty="0" smtClean="0">
              <a:solidFill>
                <a:schemeClr val="accent5">
                  <a:lumMod val="75000"/>
                  <a:lumOff val="25000"/>
                </a:schemeClr>
              </a:solidFill>
              <a:latin typeface="Calibri"/>
              <a:cs typeface="Calibri"/>
            </a:rPr>
            <a:t>% </a:t>
          </a:r>
          <a:endParaRPr lang="lt-LT" sz="1500" b="1" kern="1200" dirty="0">
            <a:solidFill>
              <a:schemeClr val="accent5">
                <a:lumMod val="75000"/>
                <a:lumOff val="25000"/>
              </a:schemeClr>
            </a:solidFill>
          </a:endParaRPr>
        </a:p>
        <a:p>
          <a:pPr marL="114300" lvl="1" indent="-114300" algn="l" defTabSz="666750">
            <a:lnSpc>
              <a:spcPct val="90000"/>
            </a:lnSpc>
            <a:spcBef>
              <a:spcPct val="0"/>
            </a:spcBef>
            <a:spcAft>
              <a:spcPct val="15000"/>
            </a:spcAft>
            <a:buChar char="••"/>
          </a:pPr>
          <a:r>
            <a:rPr lang="lt-LT" sz="1500" b="1" kern="1200" dirty="0" smtClean="0">
              <a:solidFill>
                <a:schemeClr val="accent5">
                  <a:lumMod val="75000"/>
                  <a:lumOff val="25000"/>
                </a:schemeClr>
              </a:solidFill>
            </a:rPr>
            <a:t>Foto aparatas 14,3</a:t>
          </a:r>
          <a:r>
            <a:rPr lang="lt-LT" sz="1500" b="1" kern="1200" dirty="0" smtClean="0">
              <a:solidFill>
                <a:schemeClr val="accent5">
                  <a:lumMod val="75000"/>
                  <a:lumOff val="25000"/>
                </a:schemeClr>
              </a:solidFill>
              <a:latin typeface="Calibri"/>
              <a:cs typeface="Calibri"/>
            </a:rPr>
            <a:t>%</a:t>
          </a:r>
          <a:endParaRPr lang="lt-LT" sz="1500" b="1" kern="1200" dirty="0">
            <a:solidFill>
              <a:schemeClr val="accent5">
                <a:lumMod val="75000"/>
                <a:lumOff val="25000"/>
              </a:schemeClr>
            </a:solidFill>
          </a:endParaRPr>
        </a:p>
        <a:p>
          <a:pPr marL="114300" lvl="1" indent="-114300" algn="l" defTabSz="666750">
            <a:lnSpc>
              <a:spcPct val="90000"/>
            </a:lnSpc>
            <a:spcBef>
              <a:spcPct val="0"/>
            </a:spcBef>
            <a:spcAft>
              <a:spcPct val="15000"/>
            </a:spcAft>
            <a:buChar char="••"/>
          </a:pPr>
          <a:r>
            <a:rPr lang="lt-LT" sz="1500" b="1" kern="1200" dirty="0" err="1" smtClean="0">
              <a:solidFill>
                <a:schemeClr val="accent5">
                  <a:lumMod val="75000"/>
                  <a:lumOff val="25000"/>
                </a:schemeClr>
              </a:solidFill>
            </a:rPr>
            <a:t>Bee</a:t>
          </a:r>
          <a:r>
            <a:rPr lang="lt-LT" sz="1500" b="1" kern="1200" dirty="0" smtClean="0">
              <a:solidFill>
                <a:schemeClr val="accent5">
                  <a:lumMod val="75000"/>
                  <a:lumOff val="25000"/>
                </a:schemeClr>
              </a:solidFill>
            </a:rPr>
            <a:t> bot robotukas 13,2</a:t>
          </a:r>
          <a:r>
            <a:rPr lang="lt-LT" sz="1500" b="1" kern="1200" dirty="0" smtClean="0">
              <a:solidFill>
                <a:schemeClr val="accent5">
                  <a:lumMod val="75000"/>
                  <a:lumOff val="25000"/>
                </a:schemeClr>
              </a:solidFill>
              <a:latin typeface="Calibri"/>
              <a:cs typeface="Calibri"/>
            </a:rPr>
            <a:t>%</a:t>
          </a:r>
          <a:endParaRPr lang="lt-LT" sz="1500" b="1" kern="1200" dirty="0">
            <a:solidFill>
              <a:schemeClr val="accent5">
                <a:lumMod val="75000"/>
                <a:lumOff val="25000"/>
              </a:schemeClr>
            </a:solidFill>
          </a:endParaRPr>
        </a:p>
      </dsp:txBody>
      <dsp:txXfrm>
        <a:off x="2977103" y="717638"/>
        <a:ext cx="1769522" cy="3426140"/>
      </dsp:txXfrm>
    </dsp:sp>
    <dsp:sp modelId="{4E1283B2-668D-4F96-9774-4F2501007F87}">
      <dsp:nvSpPr>
        <dsp:cNvPr id="0" name=""/>
        <dsp:cNvSpPr/>
      </dsp:nvSpPr>
      <dsp:spPr>
        <a:xfrm>
          <a:off x="2621853" y="248708"/>
          <a:ext cx="710500" cy="710500"/>
        </a:xfrm>
        <a:prstGeom prst="rect">
          <a:avLst/>
        </a:prstGeom>
        <a:blipFill rotWithShape="1">
          <a:blip xmlns:r="http://schemas.openxmlformats.org/officeDocument/2006/relationships" r:embed="rId2"/>
          <a:stretch>
            <a:fillRect/>
          </a:stretch>
        </a:blipFill>
        <a:ln>
          <a:noFill/>
        </a:ln>
        <a:effectLst/>
        <a:sp3d z="5715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A9B22158-3BF5-4E38-B098-11C65C4D2C25}">
      <dsp:nvSpPr>
        <dsp:cNvPr id="0" name=""/>
        <dsp:cNvSpPr/>
      </dsp:nvSpPr>
      <dsp:spPr>
        <a:xfrm rot="16200000">
          <a:off x="3665234" y="2253084"/>
          <a:ext cx="3426140" cy="355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13311" bIns="0" numCol="1" spcCol="1270" anchor="t" anchorCtr="0">
          <a:noAutofit/>
        </a:bodyPr>
        <a:lstStyle/>
        <a:p>
          <a:pPr lvl="0" algn="r" defTabSz="1200150">
            <a:lnSpc>
              <a:spcPct val="90000"/>
            </a:lnSpc>
            <a:spcBef>
              <a:spcPct val="0"/>
            </a:spcBef>
            <a:spcAft>
              <a:spcPct val="35000"/>
            </a:spcAft>
          </a:pPr>
          <a:r>
            <a:rPr lang="lt-LT" sz="2700" kern="1200" dirty="0" smtClean="0">
              <a:solidFill>
                <a:srgbClr val="FF0000"/>
              </a:solidFill>
            </a:rPr>
            <a:t>Niekada</a:t>
          </a:r>
          <a:endParaRPr lang="lt-LT" sz="2700" kern="1200" dirty="0">
            <a:solidFill>
              <a:srgbClr val="FF0000"/>
            </a:solidFill>
          </a:endParaRPr>
        </a:p>
      </dsp:txBody>
      <dsp:txXfrm>
        <a:off x="3665234" y="2253084"/>
        <a:ext cx="3426140" cy="355250"/>
      </dsp:txXfrm>
    </dsp:sp>
    <dsp:sp modelId="{8570524B-B6B4-4F4F-87F4-FD7B3415A0A5}">
      <dsp:nvSpPr>
        <dsp:cNvPr id="0" name=""/>
        <dsp:cNvSpPr/>
      </dsp:nvSpPr>
      <dsp:spPr>
        <a:xfrm>
          <a:off x="5555930" y="717638"/>
          <a:ext cx="1769522" cy="3426140"/>
        </a:xfrm>
        <a:prstGeom prst="rect">
          <a:avLst/>
        </a:prstGeom>
        <a:solidFill>
          <a:schemeClr val="accent3">
            <a:hueOff val="11030820"/>
            <a:satOff val="-13331"/>
            <a:lumOff val="3274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5128" tIns="313311" rIns="135128" bIns="135128" numCol="1" spcCol="1270" anchor="t" anchorCtr="0">
          <a:noAutofit/>
        </a:bodyPr>
        <a:lstStyle/>
        <a:p>
          <a:pPr marL="114300" lvl="1" indent="-114300" algn="l" defTabSz="666750">
            <a:lnSpc>
              <a:spcPct val="90000"/>
            </a:lnSpc>
            <a:spcBef>
              <a:spcPct val="0"/>
            </a:spcBef>
            <a:spcAft>
              <a:spcPct val="15000"/>
            </a:spcAft>
            <a:buChar char="••"/>
          </a:pPr>
          <a:r>
            <a:rPr lang="lt-LT" sz="1500" b="1" kern="1200" dirty="0" err="1" smtClean="0">
              <a:solidFill>
                <a:schemeClr val="accent5">
                  <a:lumMod val="75000"/>
                  <a:lumOff val="25000"/>
                </a:schemeClr>
              </a:solidFill>
            </a:rPr>
            <a:t>Bee</a:t>
          </a:r>
          <a:r>
            <a:rPr lang="lt-LT" sz="1500" b="1" kern="1200" dirty="0" smtClean="0">
              <a:solidFill>
                <a:schemeClr val="accent5">
                  <a:lumMod val="75000"/>
                  <a:lumOff val="25000"/>
                </a:schemeClr>
              </a:solidFill>
            </a:rPr>
            <a:t> bot robotukas 63,2</a:t>
          </a:r>
          <a:r>
            <a:rPr lang="lt-LT" sz="1500" b="1" kern="1200" dirty="0" smtClean="0">
              <a:solidFill>
                <a:schemeClr val="accent5">
                  <a:lumMod val="75000"/>
                  <a:lumOff val="25000"/>
                </a:schemeClr>
              </a:solidFill>
              <a:latin typeface="Calibri"/>
              <a:cs typeface="Calibri"/>
            </a:rPr>
            <a:t>%</a:t>
          </a:r>
          <a:endParaRPr lang="lt-LT" sz="1500" b="1" kern="1200" dirty="0">
            <a:solidFill>
              <a:schemeClr val="accent5">
                <a:lumMod val="75000"/>
                <a:lumOff val="25000"/>
              </a:schemeClr>
            </a:solidFill>
          </a:endParaRPr>
        </a:p>
        <a:p>
          <a:pPr marL="114300" lvl="1" indent="-114300" algn="l" defTabSz="666750">
            <a:lnSpc>
              <a:spcPct val="90000"/>
            </a:lnSpc>
            <a:spcBef>
              <a:spcPct val="0"/>
            </a:spcBef>
            <a:spcAft>
              <a:spcPct val="15000"/>
            </a:spcAft>
            <a:buChar char="••"/>
          </a:pPr>
          <a:r>
            <a:rPr lang="lt-LT" sz="1500" b="1" kern="1200" dirty="0" smtClean="0">
              <a:solidFill>
                <a:schemeClr val="accent5">
                  <a:lumMod val="75000"/>
                  <a:lumOff val="25000"/>
                </a:schemeClr>
              </a:solidFill>
            </a:rPr>
            <a:t>Interaktyvus ekranas </a:t>
          </a:r>
          <a:r>
            <a:rPr lang="lt-LT" sz="1500" b="1" kern="1200" dirty="0" err="1" smtClean="0">
              <a:solidFill>
                <a:schemeClr val="accent5">
                  <a:lumMod val="75000"/>
                  <a:lumOff val="25000"/>
                </a:schemeClr>
              </a:solidFill>
            </a:rPr>
            <a:t>Smart</a:t>
          </a:r>
          <a:r>
            <a:rPr lang="lt-LT" sz="1500" b="1" kern="1200" dirty="0" smtClean="0">
              <a:solidFill>
                <a:schemeClr val="accent5">
                  <a:lumMod val="75000"/>
                  <a:lumOff val="25000"/>
                </a:schemeClr>
              </a:solidFill>
            </a:rPr>
            <a:t> 33,3</a:t>
          </a:r>
          <a:r>
            <a:rPr lang="lt-LT" sz="1500" b="1" kern="1200" dirty="0" smtClean="0">
              <a:solidFill>
                <a:schemeClr val="accent5">
                  <a:lumMod val="75000"/>
                  <a:lumOff val="25000"/>
                </a:schemeClr>
              </a:solidFill>
              <a:latin typeface="Calibri"/>
              <a:cs typeface="Calibri"/>
            </a:rPr>
            <a:t>%</a:t>
          </a:r>
          <a:endParaRPr lang="lt-LT" sz="1500" b="1" kern="1200" dirty="0">
            <a:solidFill>
              <a:schemeClr val="accent5">
                <a:lumMod val="75000"/>
                <a:lumOff val="25000"/>
              </a:schemeClr>
            </a:solidFill>
          </a:endParaRPr>
        </a:p>
        <a:p>
          <a:pPr marL="114300" lvl="1" indent="-114300" algn="l" defTabSz="666750">
            <a:lnSpc>
              <a:spcPct val="90000"/>
            </a:lnSpc>
            <a:spcBef>
              <a:spcPct val="0"/>
            </a:spcBef>
            <a:spcAft>
              <a:spcPct val="15000"/>
            </a:spcAft>
            <a:buChar char="••"/>
          </a:pPr>
          <a:r>
            <a:rPr lang="lt-LT" sz="1500" b="1" kern="1200" dirty="0" smtClean="0">
              <a:solidFill>
                <a:schemeClr val="accent5">
                  <a:lumMod val="75000"/>
                  <a:lumOff val="25000"/>
                </a:schemeClr>
              </a:solidFill>
            </a:rPr>
            <a:t>Interaktyvios grindys 29</a:t>
          </a:r>
          <a:r>
            <a:rPr lang="lt-LT" sz="1500" b="1" kern="1200" dirty="0" smtClean="0">
              <a:solidFill>
                <a:schemeClr val="accent5">
                  <a:lumMod val="75000"/>
                  <a:lumOff val="25000"/>
                </a:schemeClr>
              </a:solidFill>
              <a:latin typeface="Calibri"/>
              <a:cs typeface="Calibri"/>
            </a:rPr>
            <a:t>%</a:t>
          </a:r>
          <a:endParaRPr lang="lt-LT" sz="1500" b="1" kern="1200" dirty="0">
            <a:solidFill>
              <a:schemeClr val="accent5">
                <a:lumMod val="75000"/>
                <a:lumOff val="25000"/>
              </a:schemeClr>
            </a:solidFill>
          </a:endParaRPr>
        </a:p>
        <a:p>
          <a:pPr marL="114300" lvl="1" indent="-114300" algn="l" defTabSz="666750">
            <a:lnSpc>
              <a:spcPct val="90000"/>
            </a:lnSpc>
            <a:spcBef>
              <a:spcPct val="0"/>
            </a:spcBef>
            <a:spcAft>
              <a:spcPct val="15000"/>
            </a:spcAft>
            <a:buChar char="••"/>
          </a:pPr>
          <a:r>
            <a:rPr lang="lt-LT" sz="1500" b="1" kern="1200" dirty="0" smtClean="0">
              <a:solidFill>
                <a:schemeClr val="accent5">
                  <a:lumMod val="75000"/>
                  <a:lumOff val="25000"/>
                </a:schemeClr>
              </a:solidFill>
            </a:rPr>
            <a:t>Foto aparatas 26,2</a:t>
          </a:r>
          <a:r>
            <a:rPr lang="lt-LT" sz="1500" b="1" kern="1200" dirty="0" smtClean="0">
              <a:solidFill>
                <a:schemeClr val="accent5">
                  <a:lumMod val="75000"/>
                  <a:lumOff val="25000"/>
                </a:schemeClr>
              </a:solidFill>
              <a:latin typeface="Calibri"/>
              <a:cs typeface="Calibri"/>
            </a:rPr>
            <a:t>%</a:t>
          </a:r>
          <a:endParaRPr lang="lt-LT" sz="1500" b="1" kern="1200" dirty="0">
            <a:solidFill>
              <a:schemeClr val="accent5">
                <a:lumMod val="75000"/>
                <a:lumOff val="25000"/>
              </a:schemeClr>
            </a:solidFill>
          </a:endParaRPr>
        </a:p>
        <a:p>
          <a:pPr marL="114300" lvl="1" indent="-114300" algn="l" defTabSz="666750">
            <a:lnSpc>
              <a:spcPct val="90000"/>
            </a:lnSpc>
            <a:spcBef>
              <a:spcPct val="0"/>
            </a:spcBef>
            <a:spcAft>
              <a:spcPct val="15000"/>
            </a:spcAft>
            <a:buChar char="••"/>
          </a:pPr>
          <a:r>
            <a:rPr lang="lt-LT" sz="1500" b="1" kern="1200" dirty="0" smtClean="0">
              <a:solidFill>
                <a:schemeClr val="accent5">
                  <a:lumMod val="75000"/>
                  <a:lumOff val="25000"/>
                </a:schemeClr>
              </a:solidFill>
            </a:rPr>
            <a:t>Planšetė 19</a:t>
          </a:r>
          <a:r>
            <a:rPr lang="lt-LT" sz="1500" b="1" kern="1200" dirty="0" smtClean="0">
              <a:solidFill>
                <a:schemeClr val="accent5">
                  <a:lumMod val="75000"/>
                  <a:lumOff val="25000"/>
                </a:schemeClr>
              </a:solidFill>
              <a:latin typeface="Calibri"/>
              <a:cs typeface="Calibri"/>
            </a:rPr>
            <a:t>%</a:t>
          </a:r>
          <a:endParaRPr lang="lt-LT" sz="1500" b="1" kern="1200" dirty="0">
            <a:solidFill>
              <a:schemeClr val="accent5">
                <a:lumMod val="75000"/>
                <a:lumOff val="25000"/>
              </a:schemeClr>
            </a:solidFill>
          </a:endParaRPr>
        </a:p>
      </dsp:txBody>
      <dsp:txXfrm>
        <a:off x="5555930" y="717638"/>
        <a:ext cx="1769522" cy="3426140"/>
      </dsp:txXfrm>
    </dsp:sp>
    <dsp:sp modelId="{900D625B-6E5A-4AE4-84EB-726DF9234CB0}">
      <dsp:nvSpPr>
        <dsp:cNvPr id="0" name=""/>
        <dsp:cNvSpPr/>
      </dsp:nvSpPr>
      <dsp:spPr>
        <a:xfrm>
          <a:off x="5200680" y="248708"/>
          <a:ext cx="710500" cy="710500"/>
        </a:xfrm>
        <a:prstGeom prst="rect">
          <a:avLst/>
        </a:prstGeom>
        <a:blipFill rotWithShape="1">
          <a:blip xmlns:r="http://schemas.openxmlformats.org/officeDocument/2006/relationships" r:embed="rId3"/>
          <a:stretch>
            <a:fillRect/>
          </a:stretch>
        </a:blipFill>
        <a:ln>
          <a:noFill/>
        </a:ln>
        <a:effectLst/>
        <a:sp3d z="57150" extrusionH="63500" contourW="12700" prstMaterial="matte">
          <a:contourClr>
            <a:schemeClr val="lt1"/>
          </a:contourClr>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56526423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53de5052a6_0_5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53de5052a6_0_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a71291a82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a71291a82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a745d1862b_0_8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a745d1862b_0_8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a745d1862b_0_8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a745d1862b_0_8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9"/>
        <p:cNvGrpSpPr/>
        <p:nvPr/>
      </p:nvGrpSpPr>
      <p:grpSpPr>
        <a:xfrm>
          <a:off x="0" y="0"/>
          <a:ext cx="0" cy="0"/>
          <a:chOff x="0" y="0"/>
          <a:chExt cx="0" cy="0"/>
        </a:xfrm>
      </p:grpSpPr>
      <p:sp>
        <p:nvSpPr>
          <p:cNvPr id="1110" name="Google Shape;1110;g9fa85cf4fd_0_44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1" name="Google Shape;1111;g9fa85cf4fd_0_44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a745d1862b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a745d1862b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a745d1862b_0_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6" name="Google Shape;706;ga745d1862b_0_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ga71291a826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4" name="Google Shape;874;ga71291a826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a745d1862b_0_8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a745d1862b_0_8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255151" y="2785291"/>
            <a:ext cx="2526614" cy="874564"/>
            <a:chOff x="3457434" y="4469778"/>
            <a:chExt cx="1572451" cy="544289"/>
          </a:xfrm>
        </p:grpSpPr>
        <p:sp>
          <p:nvSpPr>
            <p:cNvPr id="10" name="Google Shape;10;p2"/>
            <p:cNvSpPr/>
            <p:nvPr/>
          </p:nvSpPr>
          <p:spPr>
            <a:xfrm>
              <a:off x="3457434" y="4667694"/>
              <a:ext cx="1467538" cy="346372"/>
            </a:xfrm>
            <a:custGeom>
              <a:avLst/>
              <a:gdLst/>
              <a:ahLst/>
              <a:cxnLst/>
              <a:rect l="l" t="t" r="r" b="b"/>
              <a:pathLst>
                <a:path w="60617" h="14307" extrusionOk="0">
                  <a:moveTo>
                    <a:pt x="7848" y="0"/>
                  </a:moveTo>
                  <a:cubicBezTo>
                    <a:pt x="3393" y="0"/>
                    <a:pt x="1" y="3229"/>
                    <a:pt x="1" y="7153"/>
                  </a:cubicBezTo>
                  <a:cubicBezTo>
                    <a:pt x="1" y="11077"/>
                    <a:pt x="3393" y="14306"/>
                    <a:pt x="7848" y="14306"/>
                  </a:cubicBezTo>
                  <a:lnTo>
                    <a:pt x="60617" y="14306"/>
                  </a:lnTo>
                  <a:lnTo>
                    <a:pt x="60617" y="0"/>
                  </a:lnTo>
                  <a:close/>
                </a:path>
              </a:pathLst>
            </a:custGeom>
            <a:solidFill>
              <a:schemeClr val="accent6"/>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531662" y="4713209"/>
              <a:ext cx="1393310" cy="255319"/>
            </a:xfrm>
            <a:custGeom>
              <a:avLst/>
              <a:gdLst/>
              <a:ahLst/>
              <a:cxnLst/>
              <a:rect l="l" t="t" r="r" b="b"/>
              <a:pathLst>
                <a:path w="57551" h="10546" extrusionOk="0">
                  <a:moveTo>
                    <a:pt x="7480" y="0"/>
                  </a:moveTo>
                  <a:cubicBezTo>
                    <a:pt x="3393" y="0"/>
                    <a:pt x="0" y="2371"/>
                    <a:pt x="0" y="5273"/>
                  </a:cubicBezTo>
                  <a:cubicBezTo>
                    <a:pt x="0" y="8175"/>
                    <a:pt x="3393" y="10546"/>
                    <a:pt x="7480" y="10546"/>
                  </a:cubicBezTo>
                  <a:lnTo>
                    <a:pt x="57551" y="10546"/>
                  </a:lnTo>
                  <a:lnTo>
                    <a:pt x="575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531662" y="4750807"/>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598337" y="4741898"/>
              <a:ext cx="1422023" cy="16850"/>
            </a:xfrm>
            <a:custGeom>
              <a:avLst/>
              <a:gdLst/>
              <a:ahLst/>
              <a:cxnLst/>
              <a:rect l="l" t="t" r="r" b="b"/>
              <a:pathLst>
                <a:path w="58737" h="696" extrusionOk="0">
                  <a:moveTo>
                    <a:pt x="0" y="1"/>
                  </a:moveTo>
                  <a:lnTo>
                    <a:pt x="0" y="696"/>
                  </a:lnTo>
                  <a:lnTo>
                    <a:pt x="58736" y="696"/>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531662" y="4812156"/>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531662" y="4804239"/>
              <a:ext cx="1422023" cy="15858"/>
            </a:xfrm>
            <a:custGeom>
              <a:avLst/>
              <a:gdLst/>
              <a:ahLst/>
              <a:cxnLst/>
              <a:rect l="l" t="t" r="r" b="b"/>
              <a:pathLst>
                <a:path w="58737" h="655" extrusionOk="0">
                  <a:moveTo>
                    <a:pt x="0" y="1"/>
                  </a:moveTo>
                  <a:lnTo>
                    <a:pt x="0" y="655"/>
                  </a:lnTo>
                  <a:lnTo>
                    <a:pt x="58736" y="655"/>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531662" y="4869557"/>
              <a:ext cx="1422023" cy="24"/>
            </a:xfrm>
            <a:custGeom>
              <a:avLst/>
              <a:gdLst/>
              <a:ahLst/>
              <a:cxnLst/>
              <a:rect l="l" t="t" r="r" b="b"/>
              <a:pathLst>
                <a:path w="58737" h="1" extrusionOk="0">
                  <a:moveTo>
                    <a:pt x="0" y="0"/>
                  </a:moveTo>
                  <a:lnTo>
                    <a:pt x="587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531662" y="4861641"/>
              <a:ext cx="1422023" cy="16850"/>
            </a:xfrm>
            <a:custGeom>
              <a:avLst/>
              <a:gdLst/>
              <a:ahLst/>
              <a:cxnLst/>
              <a:rect l="l" t="t" r="r" b="b"/>
              <a:pathLst>
                <a:path w="58737" h="696" extrusionOk="0">
                  <a:moveTo>
                    <a:pt x="0" y="0"/>
                  </a:moveTo>
                  <a:lnTo>
                    <a:pt x="0" y="695"/>
                  </a:lnTo>
                  <a:lnTo>
                    <a:pt x="58736" y="695"/>
                  </a:lnTo>
                  <a:lnTo>
                    <a:pt x="587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531662" y="4931898"/>
              <a:ext cx="1422023" cy="24"/>
            </a:xfrm>
            <a:custGeom>
              <a:avLst/>
              <a:gdLst/>
              <a:ahLst/>
              <a:cxnLst/>
              <a:rect l="l" t="t" r="r" b="b"/>
              <a:pathLst>
                <a:path w="58737" h="1" extrusionOk="0">
                  <a:moveTo>
                    <a:pt x="0" y="0"/>
                  </a:moveTo>
                  <a:lnTo>
                    <a:pt x="587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607862" y="4923982"/>
              <a:ext cx="1422023" cy="15858"/>
            </a:xfrm>
            <a:custGeom>
              <a:avLst/>
              <a:gdLst/>
              <a:ahLst/>
              <a:cxnLst/>
              <a:rect l="l" t="t" r="r" b="b"/>
              <a:pathLst>
                <a:path w="58737" h="655" extrusionOk="0">
                  <a:moveTo>
                    <a:pt x="0" y="0"/>
                  </a:moveTo>
                  <a:lnTo>
                    <a:pt x="0" y="654"/>
                  </a:lnTo>
                  <a:lnTo>
                    <a:pt x="58736" y="654"/>
                  </a:lnTo>
                  <a:lnTo>
                    <a:pt x="587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457434" y="4469778"/>
              <a:ext cx="1467538" cy="197941"/>
            </a:xfrm>
            <a:custGeom>
              <a:avLst/>
              <a:gdLst/>
              <a:ahLst/>
              <a:cxnLst/>
              <a:rect l="l" t="t" r="r" b="b"/>
              <a:pathLst>
                <a:path w="60617" h="8176" extrusionOk="0">
                  <a:moveTo>
                    <a:pt x="7848" y="0"/>
                  </a:moveTo>
                  <a:cubicBezTo>
                    <a:pt x="3393" y="0"/>
                    <a:pt x="1" y="1881"/>
                    <a:pt x="1" y="4088"/>
                  </a:cubicBezTo>
                  <a:cubicBezTo>
                    <a:pt x="1" y="6295"/>
                    <a:pt x="3393" y="8175"/>
                    <a:pt x="7848" y="8175"/>
                  </a:cubicBezTo>
                  <a:lnTo>
                    <a:pt x="60617" y="8175"/>
                  </a:lnTo>
                  <a:lnTo>
                    <a:pt x="60617" y="0"/>
                  </a:lnTo>
                  <a:close/>
                </a:path>
              </a:pathLst>
            </a:custGeom>
            <a:solidFill>
              <a:schemeClr val="accent3"/>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531662" y="4494520"/>
              <a:ext cx="1393310" cy="144485"/>
            </a:xfrm>
            <a:custGeom>
              <a:avLst/>
              <a:gdLst/>
              <a:ahLst/>
              <a:cxnLst/>
              <a:rect l="l" t="t" r="r" b="b"/>
              <a:pathLst>
                <a:path w="57551" h="5968" extrusionOk="0">
                  <a:moveTo>
                    <a:pt x="7480" y="0"/>
                  </a:moveTo>
                  <a:cubicBezTo>
                    <a:pt x="3393" y="0"/>
                    <a:pt x="0" y="1390"/>
                    <a:pt x="0" y="3066"/>
                  </a:cubicBezTo>
                  <a:cubicBezTo>
                    <a:pt x="0" y="4782"/>
                    <a:pt x="3393" y="5968"/>
                    <a:pt x="7480" y="5968"/>
                  </a:cubicBezTo>
                  <a:lnTo>
                    <a:pt x="57551" y="5968"/>
                  </a:lnTo>
                  <a:lnTo>
                    <a:pt x="575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531662" y="4515293"/>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607862" y="4507376"/>
              <a:ext cx="1422023" cy="15858"/>
            </a:xfrm>
            <a:custGeom>
              <a:avLst/>
              <a:gdLst/>
              <a:ahLst/>
              <a:cxnLst/>
              <a:rect l="l" t="t" r="r" b="b"/>
              <a:pathLst>
                <a:path w="58737" h="655" extrusionOk="0">
                  <a:moveTo>
                    <a:pt x="0" y="1"/>
                  </a:moveTo>
                  <a:lnTo>
                    <a:pt x="0" y="655"/>
                  </a:lnTo>
                  <a:lnTo>
                    <a:pt x="58736" y="655"/>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531662" y="4552891"/>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541187" y="4543981"/>
              <a:ext cx="1422023" cy="16850"/>
            </a:xfrm>
            <a:custGeom>
              <a:avLst/>
              <a:gdLst/>
              <a:ahLst/>
              <a:cxnLst/>
              <a:rect l="l" t="t" r="r" b="b"/>
              <a:pathLst>
                <a:path w="58737" h="696" extrusionOk="0">
                  <a:moveTo>
                    <a:pt x="0" y="1"/>
                  </a:moveTo>
                  <a:lnTo>
                    <a:pt x="0" y="696"/>
                  </a:lnTo>
                  <a:lnTo>
                    <a:pt x="58736" y="696"/>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531662" y="4585550"/>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531662" y="4618209"/>
              <a:ext cx="1422023" cy="24"/>
            </a:xfrm>
            <a:custGeom>
              <a:avLst/>
              <a:gdLst/>
              <a:ahLst/>
              <a:cxnLst/>
              <a:rect l="l" t="t" r="r" b="b"/>
              <a:pathLst>
                <a:path w="58737" h="1" extrusionOk="0">
                  <a:moveTo>
                    <a:pt x="0" y="0"/>
                  </a:moveTo>
                  <a:lnTo>
                    <a:pt x="587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607862" y="4610293"/>
              <a:ext cx="1422023" cy="16850"/>
            </a:xfrm>
            <a:custGeom>
              <a:avLst/>
              <a:gdLst/>
              <a:ahLst/>
              <a:cxnLst/>
              <a:rect l="l" t="t" r="r" b="b"/>
              <a:pathLst>
                <a:path w="58737" h="696" extrusionOk="0">
                  <a:moveTo>
                    <a:pt x="0" y="0"/>
                  </a:moveTo>
                  <a:lnTo>
                    <a:pt x="0" y="695"/>
                  </a:lnTo>
                  <a:lnTo>
                    <a:pt x="58736" y="695"/>
                  </a:lnTo>
                  <a:lnTo>
                    <a:pt x="587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541187" y="4577633"/>
              <a:ext cx="1422023" cy="15858"/>
            </a:xfrm>
            <a:custGeom>
              <a:avLst/>
              <a:gdLst/>
              <a:ahLst/>
              <a:cxnLst/>
              <a:rect l="l" t="t" r="r" b="b"/>
              <a:pathLst>
                <a:path w="58737" h="655" extrusionOk="0">
                  <a:moveTo>
                    <a:pt x="0" y="1"/>
                  </a:moveTo>
                  <a:lnTo>
                    <a:pt x="0" y="655"/>
                  </a:lnTo>
                  <a:lnTo>
                    <a:pt x="58736" y="655"/>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02751" y="3680641"/>
            <a:ext cx="2526614" cy="874564"/>
            <a:chOff x="3457434" y="4469778"/>
            <a:chExt cx="1572451" cy="544289"/>
          </a:xfrm>
        </p:grpSpPr>
        <p:sp>
          <p:nvSpPr>
            <p:cNvPr id="31" name="Google Shape;31;p2"/>
            <p:cNvSpPr/>
            <p:nvPr/>
          </p:nvSpPr>
          <p:spPr>
            <a:xfrm>
              <a:off x="3457434" y="4667694"/>
              <a:ext cx="1467538" cy="346372"/>
            </a:xfrm>
            <a:custGeom>
              <a:avLst/>
              <a:gdLst/>
              <a:ahLst/>
              <a:cxnLst/>
              <a:rect l="l" t="t" r="r" b="b"/>
              <a:pathLst>
                <a:path w="60617" h="14307" extrusionOk="0">
                  <a:moveTo>
                    <a:pt x="7848" y="0"/>
                  </a:moveTo>
                  <a:cubicBezTo>
                    <a:pt x="3393" y="0"/>
                    <a:pt x="1" y="3229"/>
                    <a:pt x="1" y="7153"/>
                  </a:cubicBezTo>
                  <a:cubicBezTo>
                    <a:pt x="1" y="11077"/>
                    <a:pt x="3393" y="14306"/>
                    <a:pt x="7848" y="14306"/>
                  </a:cubicBezTo>
                  <a:lnTo>
                    <a:pt x="60617" y="14306"/>
                  </a:lnTo>
                  <a:lnTo>
                    <a:pt x="60617" y="0"/>
                  </a:lnTo>
                  <a:close/>
                </a:path>
              </a:pathLst>
            </a:custGeom>
            <a:solidFill>
              <a:schemeClr val="accent3"/>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531662" y="4713209"/>
              <a:ext cx="1393310" cy="255319"/>
            </a:xfrm>
            <a:custGeom>
              <a:avLst/>
              <a:gdLst/>
              <a:ahLst/>
              <a:cxnLst/>
              <a:rect l="l" t="t" r="r" b="b"/>
              <a:pathLst>
                <a:path w="57551" h="10546" extrusionOk="0">
                  <a:moveTo>
                    <a:pt x="7480" y="0"/>
                  </a:moveTo>
                  <a:cubicBezTo>
                    <a:pt x="3393" y="0"/>
                    <a:pt x="0" y="2371"/>
                    <a:pt x="0" y="5273"/>
                  </a:cubicBezTo>
                  <a:cubicBezTo>
                    <a:pt x="0" y="8175"/>
                    <a:pt x="3393" y="10546"/>
                    <a:pt x="7480" y="10546"/>
                  </a:cubicBezTo>
                  <a:lnTo>
                    <a:pt x="57551" y="10546"/>
                  </a:lnTo>
                  <a:lnTo>
                    <a:pt x="575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531662" y="4750807"/>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598337" y="4741898"/>
              <a:ext cx="1422023" cy="16850"/>
            </a:xfrm>
            <a:custGeom>
              <a:avLst/>
              <a:gdLst/>
              <a:ahLst/>
              <a:cxnLst/>
              <a:rect l="l" t="t" r="r" b="b"/>
              <a:pathLst>
                <a:path w="58737" h="696" extrusionOk="0">
                  <a:moveTo>
                    <a:pt x="0" y="1"/>
                  </a:moveTo>
                  <a:lnTo>
                    <a:pt x="0" y="696"/>
                  </a:lnTo>
                  <a:lnTo>
                    <a:pt x="58736" y="696"/>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531662" y="4812156"/>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531662" y="4804239"/>
              <a:ext cx="1422023" cy="15858"/>
            </a:xfrm>
            <a:custGeom>
              <a:avLst/>
              <a:gdLst/>
              <a:ahLst/>
              <a:cxnLst/>
              <a:rect l="l" t="t" r="r" b="b"/>
              <a:pathLst>
                <a:path w="58737" h="655" extrusionOk="0">
                  <a:moveTo>
                    <a:pt x="0" y="1"/>
                  </a:moveTo>
                  <a:lnTo>
                    <a:pt x="0" y="655"/>
                  </a:lnTo>
                  <a:lnTo>
                    <a:pt x="58736" y="655"/>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531662" y="4869557"/>
              <a:ext cx="1422023" cy="24"/>
            </a:xfrm>
            <a:custGeom>
              <a:avLst/>
              <a:gdLst/>
              <a:ahLst/>
              <a:cxnLst/>
              <a:rect l="l" t="t" r="r" b="b"/>
              <a:pathLst>
                <a:path w="58737" h="1" extrusionOk="0">
                  <a:moveTo>
                    <a:pt x="0" y="0"/>
                  </a:moveTo>
                  <a:lnTo>
                    <a:pt x="587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531662" y="4861641"/>
              <a:ext cx="1422023" cy="16850"/>
            </a:xfrm>
            <a:custGeom>
              <a:avLst/>
              <a:gdLst/>
              <a:ahLst/>
              <a:cxnLst/>
              <a:rect l="l" t="t" r="r" b="b"/>
              <a:pathLst>
                <a:path w="58737" h="696" extrusionOk="0">
                  <a:moveTo>
                    <a:pt x="0" y="0"/>
                  </a:moveTo>
                  <a:lnTo>
                    <a:pt x="0" y="695"/>
                  </a:lnTo>
                  <a:lnTo>
                    <a:pt x="58736" y="695"/>
                  </a:lnTo>
                  <a:lnTo>
                    <a:pt x="587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531662" y="4931898"/>
              <a:ext cx="1422023" cy="24"/>
            </a:xfrm>
            <a:custGeom>
              <a:avLst/>
              <a:gdLst/>
              <a:ahLst/>
              <a:cxnLst/>
              <a:rect l="l" t="t" r="r" b="b"/>
              <a:pathLst>
                <a:path w="58737" h="1" extrusionOk="0">
                  <a:moveTo>
                    <a:pt x="0" y="0"/>
                  </a:moveTo>
                  <a:lnTo>
                    <a:pt x="587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607862" y="4923982"/>
              <a:ext cx="1422023" cy="15858"/>
            </a:xfrm>
            <a:custGeom>
              <a:avLst/>
              <a:gdLst/>
              <a:ahLst/>
              <a:cxnLst/>
              <a:rect l="l" t="t" r="r" b="b"/>
              <a:pathLst>
                <a:path w="58737" h="655" extrusionOk="0">
                  <a:moveTo>
                    <a:pt x="0" y="0"/>
                  </a:moveTo>
                  <a:lnTo>
                    <a:pt x="0" y="654"/>
                  </a:lnTo>
                  <a:lnTo>
                    <a:pt x="58736" y="654"/>
                  </a:lnTo>
                  <a:lnTo>
                    <a:pt x="587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457434" y="4469778"/>
              <a:ext cx="1467538" cy="197941"/>
            </a:xfrm>
            <a:custGeom>
              <a:avLst/>
              <a:gdLst/>
              <a:ahLst/>
              <a:cxnLst/>
              <a:rect l="l" t="t" r="r" b="b"/>
              <a:pathLst>
                <a:path w="60617" h="8176" extrusionOk="0">
                  <a:moveTo>
                    <a:pt x="7848" y="0"/>
                  </a:moveTo>
                  <a:cubicBezTo>
                    <a:pt x="3393" y="0"/>
                    <a:pt x="1" y="1881"/>
                    <a:pt x="1" y="4088"/>
                  </a:cubicBezTo>
                  <a:cubicBezTo>
                    <a:pt x="1" y="6295"/>
                    <a:pt x="3393" y="8175"/>
                    <a:pt x="7848" y="8175"/>
                  </a:cubicBezTo>
                  <a:lnTo>
                    <a:pt x="60617" y="8175"/>
                  </a:lnTo>
                  <a:lnTo>
                    <a:pt x="60617" y="0"/>
                  </a:lnTo>
                  <a:close/>
                </a:path>
              </a:pathLst>
            </a:custGeom>
            <a:solidFill>
              <a:schemeClr val="accent1"/>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531662" y="4494520"/>
              <a:ext cx="1393310" cy="144485"/>
            </a:xfrm>
            <a:custGeom>
              <a:avLst/>
              <a:gdLst/>
              <a:ahLst/>
              <a:cxnLst/>
              <a:rect l="l" t="t" r="r" b="b"/>
              <a:pathLst>
                <a:path w="57551" h="5968" extrusionOk="0">
                  <a:moveTo>
                    <a:pt x="7480" y="0"/>
                  </a:moveTo>
                  <a:cubicBezTo>
                    <a:pt x="3393" y="0"/>
                    <a:pt x="0" y="1390"/>
                    <a:pt x="0" y="3066"/>
                  </a:cubicBezTo>
                  <a:cubicBezTo>
                    <a:pt x="0" y="4782"/>
                    <a:pt x="3393" y="5968"/>
                    <a:pt x="7480" y="5968"/>
                  </a:cubicBezTo>
                  <a:lnTo>
                    <a:pt x="57551" y="5968"/>
                  </a:lnTo>
                  <a:lnTo>
                    <a:pt x="575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531662" y="4536065"/>
              <a:ext cx="477978" cy="102941"/>
            </a:xfrm>
            <a:custGeom>
              <a:avLst/>
              <a:gdLst/>
              <a:ahLst/>
              <a:cxnLst/>
              <a:rect l="l" t="t" r="r" b="b"/>
              <a:pathLst>
                <a:path w="19743" h="4252" extrusionOk="0">
                  <a:moveTo>
                    <a:pt x="859" y="1"/>
                  </a:moveTo>
                  <a:cubicBezTo>
                    <a:pt x="327" y="328"/>
                    <a:pt x="0" y="859"/>
                    <a:pt x="0" y="1350"/>
                  </a:cubicBezTo>
                  <a:cubicBezTo>
                    <a:pt x="0" y="3066"/>
                    <a:pt x="3393" y="4252"/>
                    <a:pt x="7480" y="4252"/>
                  </a:cubicBezTo>
                  <a:lnTo>
                    <a:pt x="19742" y="4252"/>
                  </a:lnTo>
                  <a:cubicBezTo>
                    <a:pt x="12753" y="3761"/>
                    <a:pt x="4946" y="2739"/>
                    <a:pt x="8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531662" y="4515293"/>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607862" y="4507376"/>
              <a:ext cx="1422023" cy="15858"/>
            </a:xfrm>
            <a:custGeom>
              <a:avLst/>
              <a:gdLst/>
              <a:ahLst/>
              <a:cxnLst/>
              <a:rect l="l" t="t" r="r" b="b"/>
              <a:pathLst>
                <a:path w="58737" h="655" extrusionOk="0">
                  <a:moveTo>
                    <a:pt x="0" y="1"/>
                  </a:moveTo>
                  <a:lnTo>
                    <a:pt x="0" y="655"/>
                  </a:lnTo>
                  <a:lnTo>
                    <a:pt x="58736" y="655"/>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531662" y="4552891"/>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541187" y="4543981"/>
              <a:ext cx="1422023" cy="16850"/>
            </a:xfrm>
            <a:custGeom>
              <a:avLst/>
              <a:gdLst/>
              <a:ahLst/>
              <a:cxnLst/>
              <a:rect l="l" t="t" r="r" b="b"/>
              <a:pathLst>
                <a:path w="58737" h="696" extrusionOk="0">
                  <a:moveTo>
                    <a:pt x="0" y="1"/>
                  </a:moveTo>
                  <a:lnTo>
                    <a:pt x="0" y="696"/>
                  </a:lnTo>
                  <a:lnTo>
                    <a:pt x="58736" y="696"/>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531662" y="4585550"/>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531662" y="4618209"/>
              <a:ext cx="1422023" cy="24"/>
            </a:xfrm>
            <a:custGeom>
              <a:avLst/>
              <a:gdLst/>
              <a:ahLst/>
              <a:cxnLst/>
              <a:rect l="l" t="t" r="r" b="b"/>
              <a:pathLst>
                <a:path w="58737" h="1" extrusionOk="0">
                  <a:moveTo>
                    <a:pt x="0" y="0"/>
                  </a:moveTo>
                  <a:lnTo>
                    <a:pt x="587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607862" y="4610293"/>
              <a:ext cx="1422023" cy="16850"/>
            </a:xfrm>
            <a:custGeom>
              <a:avLst/>
              <a:gdLst/>
              <a:ahLst/>
              <a:cxnLst/>
              <a:rect l="l" t="t" r="r" b="b"/>
              <a:pathLst>
                <a:path w="58737" h="696" extrusionOk="0">
                  <a:moveTo>
                    <a:pt x="0" y="0"/>
                  </a:moveTo>
                  <a:lnTo>
                    <a:pt x="0" y="695"/>
                  </a:lnTo>
                  <a:lnTo>
                    <a:pt x="58736" y="695"/>
                  </a:lnTo>
                  <a:lnTo>
                    <a:pt x="587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541187" y="4577633"/>
              <a:ext cx="1422023" cy="15858"/>
            </a:xfrm>
            <a:custGeom>
              <a:avLst/>
              <a:gdLst/>
              <a:ahLst/>
              <a:cxnLst/>
              <a:rect l="l" t="t" r="r" b="b"/>
              <a:pathLst>
                <a:path w="58737" h="655" extrusionOk="0">
                  <a:moveTo>
                    <a:pt x="0" y="1"/>
                  </a:moveTo>
                  <a:lnTo>
                    <a:pt x="0" y="655"/>
                  </a:lnTo>
                  <a:lnTo>
                    <a:pt x="58736" y="655"/>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2"/>
          <p:cNvGrpSpPr/>
          <p:nvPr/>
        </p:nvGrpSpPr>
        <p:grpSpPr>
          <a:xfrm>
            <a:off x="7228313" y="-114309"/>
            <a:ext cx="1915697" cy="4616272"/>
            <a:chOff x="7899913" y="-114309"/>
            <a:chExt cx="1915697" cy="4616272"/>
          </a:xfrm>
        </p:grpSpPr>
        <p:sp>
          <p:nvSpPr>
            <p:cNvPr id="53" name="Google Shape;53;p2"/>
            <p:cNvSpPr/>
            <p:nvPr/>
          </p:nvSpPr>
          <p:spPr>
            <a:xfrm>
              <a:off x="8606186" y="3608365"/>
              <a:ext cx="39" cy="483371"/>
            </a:xfrm>
            <a:custGeom>
              <a:avLst/>
              <a:gdLst/>
              <a:ahLst/>
              <a:cxnLst/>
              <a:rect l="l" t="t" r="r" b="b"/>
              <a:pathLst>
                <a:path w="1" h="12426" extrusionOk="0">
                  <a:moveTo>
                    <a:pt x="1" y="0"/>
                  </a:moveTo>
                  <a:lnTo>
                    <a:pt x="1" y="124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8566430" y="3568608"/>
              <a:ext cx="79551" cy="562883"/>
            </a:xfrm>
            <a:custGeom>
              <a:avLst/>
              <a:gdLst/>
              <a:ahLst/>
              <a:cxnLst/>
              <a:rect l="l" t="t" r="r" b="b"/>
              <a:pathLst>
                <a:path w="2045" h="14470" extrusionOk="0">
                  <a:moveTo>
                    <a:pt x="1023" y="0"/>
                  </a:moveTo>
                  <a:cubicBezTo>
                    <a:pt x="369" y="0"/>
                    <a:pt x="1" y="327"/>
                    <a:pt x="1" y="1022"/>
                  </a:cubicBezTo>
                  <a:lnTo>
                    <a:pt x="1" y="13448"/>
                  </a:lnTo>
                  <a:cubicBezTo>
                    <a:pt x="1" y="13979"/>
                    <a:pt x="369" y="14470"/>
                    <a:pt x="1023" y="14470"/>
                  </a:cubicBezTo>
                  <a:cubicBezTo>
                    <a:pt x="1554" y="14470"/>
                    <a:pt x="2044" y="13979"/>
                    <a:pt x="2044" y="13448"/>
                  </a:cubicBezTo>
                  <a:lnTo>
                    <a:pt x="2044" y="1022"/>
                  </a:lnTo>
                  <a:cubicBezTo>
                    <a:pt x="2044" y="327"/>
                    <a:pt x="1554" y="0"/>
                    <a:pt x="1023" y="0"/>
                  </a:cubicBezTo>
                  <a:close/>
                </a:path>
              </a:pathLst>
            </a:custGeom>
            <a:solidFill>
              <a:schemeClr val="accent1">
                <a:alpha val="12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8798589" y="3873900"/>
              <a:ext cx="39" cy="483371"/>
            </a:xfrm>
            <a:custGeom>
              <a:avLst/>
              <a:gdLst/>
              <a:ahLst/>
              <a:cxnLst/>
              <a:rect l="l" t="t" r="r" b="b"/>
              <a:pathLst>
                <a:path w="1" h="12426" extrusionOk="0">
                  <a:moveTo>
                    <a:pt x="0" y="0"/>
                  </a:moveTo>
                  <a:lnTo>
                    <a:pt x="0" y="124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8758832" y="3834144"/>
              <a:ext cx="79551" cy="562883"/>
            </a:xfrm>
            <a:custGeom>
              <a:avLst/>
              <a:gdLst/>
              <a:ahLst/>
              <a:cxnLst/>
              <a:rect l="l" t="t" r="r" b="b"/>
              <a:pathLst>
                <a:path w="2045" h="14470" extrusionOk="0">
                  <a:moveTo>
                    <a:pt x="1022" y="0"/>
                  </a:moveTo>
                  <a:cubicBezTo>
                    <a:pt x="532" y="0"/>
                    <a:pt x="0" y="491"/>
                    <a:pt x="0" y="1022"/>
                  </a:cubicBezTo>
                  <a:lnTo>
                    <a:pt x="0" y="13448"/>
                  </a:lnTo>
                  <a:cubicBezTo>
                    <a:pt x="0" y="14102"/>
                    <a:pt x="532" y="14470"/>
                    <a:pt x="1022" y="14470"/>
                  </a:cubicBezTo>
                  <a:cubicBezTo>
                    <a:pt x="1554" y="14470"/>
                    <a:pt x="2044" y="14102"/>
                    <a:pt x="2044" y="13448"/>
                  </a:cubicBezTo>
                  <a:lnTo>
                    <a:pt x="2044" y="1022"/>
                  </a:lnTo>
                  <a:cubicBezTo>
                    <a:pt x="2044" y="491"/>
                    <a:pt x="1554" y="0"/>
                    <a:pt x="1022" y="0"/>
                  </a:cubicBezTo>
                  <a:close/>
                </a:path>
              </a:pathLst>
            </a:custGeom>
            <a:solidFill>
              <a:schemeClr val="accent1">
                <a:alpha val="12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7899913" y="-114309"/>
              <a:ext cx="1238654" cy="3139619"/>
            </a:xfrm>
            <a:custGeom>
              <a:avLst/>
              <a:gdLst/>
              <a:ahLst/>
              <a:cxnLst/>
              <a:rect l="l" t="t" r="r" b="b"/>
              <a:pathLst>
                <a:path w="31842" h="80710" extrusionOk="0">
                  <a:moveTo>
                    <a:pt x="3210" y="0"/>
                  </a:moveTo>
                  <a:cubicBezTo>
                    <a:pt x="2252" y="0"/>
                    <a:pt x="1348" y="293"/>
                    <a:pt x="818" y="992"/>
                  </a:cubicBezTo>
                  <a:cubicBezTo>
                    <a:pt x="164" y="1851"/>
                    <a:pt x="1" y="2873"/>
                    <a:pt x="1" y="3894"/>
                  </a:cubicBezTo>
                  <a:cubicBezTo>
                    <a:pt x="1" y="8677"/>
                    <a:pt x="4088" y="12928"/>
                    <a:pt x="3557" y="17710"/>
                  </a:cubicBezTo>
                  <a:cubicBezTo>
                    <a:pt x="3393" y="20408"/>
                    <a:pt x="1513" y="22983"/>
                    <a:pt x="1513" y="25680"/>
                  </a:cubicBezTo>
                  <a:cubicBezTo>
                    <a:pt x="1513" y="29768"/>
                    <a:pt x="5437" y="33038"/>
                    <a:pt x="6295" y="36921"/>
                  </a:cubicBezTo>
                  <a:cubicBezTo>
                    <a:pt x="7481" y="43420"/>
                    <a:pt x="655" y="50736"/>
                    <a:pt x="4579" y="56009"/>
                  </a:cubicBezTo>
                  <a:cubicBezTo>
                    <a:pt x="6295" y="58584"/>
                    <a:pt x="10219" y="59933"/>
                    <a:pt x="10383" y="62998"/>
                  </a:cubicBezTo>
                  <a:cubicBezTo>
                    <a:pt x="10546" y="65369"/>
                    <a:pt x="7971" y="67086"/>
                    <a:pt x="6786" y="69293"/>
                  </a:cubicBezTo>
                  <a:cubicBezTo>
                    <a:pt x="5273" y="71663"/>
                    <a:pt x="5437" y="74729"/>
                    <a:pt x="6786" y="77141"/>
                  </a:cubicBezTo>
                  <a:cubicBezTo>
                    <a:pt x="8254" y="79382"/>
                    <a:pt x="10929" y="80710"/>
                    <a:pt x="13496" y="80710"/>
                  </a:cubicBezTo>
                  <a:cubicBezTo>
                    <a:pt x="13644" y="80710"/>
                    <a:pt x="13792" y="80706"/>
                    <a:pt x="13939" y="80697"/>
                  </a:cubicBezTo>
                  <a:lnTo>
                    <a:pt x="22645" y="79838"/>
                  </a:lnTo>
                  <a:cubicBezTo>
                    <a:pt x="28245" y="79511"/>
                    <a:pt x="31842" y="71663"/>
                    <a:pt x="28245" y="67249"/>
                  </a:cubicBezTo>
                  <a:cubicBezTo>
                    <a:pt x="26569" y="65042"/>
                    <a:pt x="23503" y="63489"/>
                    <a:pt x="22645" y="60791"/>
                  </a:cubicBezTo>
                  <a:cubicBezTo>
                    <a:pt x="21623" y="56540"/>
                    <a:pt x="26732" y="52248"/>
                    <a:pt x="25016" y="48161"/>
                  </a:cubicBezTo>
                  <a:cubicBezTo>
                    <a:pt x="24321" y="46322"/>
                    <a:pt x="22277" y="45300"/>
                    <a:pt x="21092" y="43583"/>
                  </a:cubicBezTo>
                  <a:cubicBezTo>
                    <a:pt x="17863" y="39169"/>
                    <a:pt x="21787" y="32670"/>
                    <a:pt x="20601" y="27397"/>
                  </a:cubicBezTo>
                  <a:cubicBezTo>
                    <a:pt x="19743" y="22615"/>
                    <a:pt x="15124" y="19549"/>
                    <a:pt x="12917" y="15298"/>
                  </a:cubicBezTo>
                  <a:cubicBezTo>
                    <a:pt x="10383" y="10353"/>
                    <a:pt x="10546" y="3404"/>
                    <a:pt x="5764" y="665"/>
                  </a:cubicBezTo>
                  <a:cubicBezTo>
                    <a:pt x="5036" y="252"/>
                    <a:pt x="4100" y="0"/>
                    <a:pt x="3210" y="0"/>
                  </a:cubicBezTo>
                  <a:close/>
                </a:path>
              </a:pathLst>
            </a:custGeom>
            <a:solidFill>
              <a:schemeClr val="accent6"/>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8119015" y="89647"/>
              <a:ext cx="596298" cy="2776176"/>
            </a:xfrm>
            <a:custGeom>
              <a:avLst/>
              <a:gdLst/>
              <a:ahLst/>
              <a:cxnLst/>
              <a:rect l="l" t="t" r="r" b="b"/>
              <a:pathLst>
                <a:path w="15329" h="71367" extrusionOk="0">
                  <a:moveTo>
                    <a:pt x="328" y="0"/>
                  </a:moveTo>
                  <a:cubicBezTo>
                    <a:pt x="164" y="0"/>
                    <a:pt x="1" y="205"/>
                    <a:pt x="1" y="368"/>
                  </a:cubicBezTo>
                  <a:cubicBezTo>
                    <a:pt x="164" y="695"/>
                    <a:pt x="5805" y="23339"/>
                    <a:pt x="10219" y="43776"/>
                  </a:cubicBezTo>
                  <a:lnTo>
                    <a:pt x="10219" y="43776"/>
                  </a:lnTo>
                  <a:lnTo>
                    <a:pt x="4252" y="39525"/>
                  </a:lnTo>
                  <a:cubicBezTo>
                    <a:pt x="4252" y="39362"/>
                    <a:pt x="4088" y="39362"/>
                    <a:pt x="4088" y="39362"/>
                  </a:cubicBezTo>
                  <a:cubicBezTo>
                    <a:pt x="3925" y="39362"/>
                    <a:pt x="3925" y="39362"/>
                    <a:pt x="3925" y="39525"/>
                  </a:cubicBezTo>
                  <a:cubicBezTo>
                    <a:pt x="3761" y="39689"/>
                    <a:pt x="3761" y="39852"/>
                    <a:pt x="3925" y="40057"/>
                  </a:cubicBezTo>
                  <a:lnTo>
                    <a:pt x="10056" y="44471"/>
                  </a:lnTo>
                  <a:lnTo>
                    <a:pt x="10219" y="44635"/>
                  </a:lnTo>
                  <a:lnTo>
                    <a:pt x="10383" y="44635"/>
                  </a:lnTo>
                  <a:cubicBezTo>
                    <a:pt x="11568" y="50929"/>
                    <a:pt x="12754" y="57060"/>
                    <a:pt x="13612" y="62170"/>
                  </a:cubicBezTo>
                  <a:lnTo>
                    <a:pt x="8666" y="57060"/>
                  </a:lnTo>
                  <a:cubicBezTo>
                    <a:pt x="8666" y="56897"/>
                    <a:pt x="8503" y="56897"/>
                    <a:pt x="8503" y="56897"/>
                  </a:cubicBezTo>
                  <a:cubicBezTo>
                    <a:pt x="8339" y="56897"/>
                    <a:pt x="8339" y="56897"/>
                    <a:pt x="8176" y="57060"/>
                  </a:cubicBezTo>
                  <a:lnTo>
                    <a:pt x="8176" y="57428"/>
                  </a:lnTo>
                  <a:lnTo>
                    <a:pt x="13775" y="63355"/>
                  </a:lnTo>
                  <a:cubicBezTo>
                    <a:pt x="14307" y="66420"/>
                    <a:pt x="14634" y="69159"/>
                    <a:pt x="14797" y="71366"/>
                  </a:cubicBezTo>
                  <a:lnTo>
                    <a:pt x="15329" y="71366"/>
                  </a:lnTo>
                  <a:cubicBezTo>
                    <a:pt x="15329" y="69322"/>
                    <a:pt x="15002" y="66788"/>
                    <a:pt x="14470" y="64050"/>
                  </a:cubicBezTo>
                  <a:lnTo>
                    <a:pt x="14634" y="64050"/>
                  </a:lnTo>
                  <a:cubicBezTo>
                    <a:pt x="14634" y="64050"/>
                    <a:pt x="14797" y="64050"/>
                    <a:pt x="14797" y="63886"/>
                  </a:cubicBezTo>
                  <a:cubicBezTo>
                    <a:pt x="15002" y="63886"/>
                    <a:pt x="15002" y="63559"/>
                    <a:pt x="14797" y="63559"/>
                  </a:cubicBezTo>
                  <a:lnTo>
                    <a:pt x="14470" y="63028"/>
                  </a:lnTo>
                  <a:cubicBezTo>
                    <a:pt x="11078" y="41406"/>
                    <a:pt x="859" y="695"/>
                    <a:pt x="696" y="205"/>
                  </a:cubicBezTo>
                  <a:cubicBezTo>
                    <a:pt x="696" y="0"/>
                    <a:pt x="491" y="0"/>
                    <a:pt x="328"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8424307" y="938692"/>
              <a:ext cx="111332" cy="318046"/>
            </a:xfrm>
            <a:custGeom>
              <a:avLst/>
              <a:gdLst/>
              <a:ahLst/>
              <a:cxnLst/>
              <a:rect l="l" t="t" r="r" b="b"/>
              <a:pathLst>
                <a:path w="2862" h="8176" extrusionOk="0">
                  <a:moveTo>
                    <a:pt x="2535" y="1"/>
                  </a:moveTo>
                  <a:cubicBezTo>
                    <a:pt x="2371" y="1"/>
                    <a:pt x="2208" y="164"/>
                    <a:pt x="2208" y="328"/>
                  </a:cubicBezTo>
                  <a:lnTo>
                    <a:pt x="1" y="7808"/>
                  </a:lnTo>
                  <a:cubicBezTo>
                    <a:pt x="1" y="8012"/>
                    <a:pt x="1" y="8176"/>
                    <a:pt x="164" y="8176"/>
                  </a:cubicBezTo>
                  <a:lnTo>
                    <a:pt x="328" y="8176"/>
                  </a:lnTo>
                  <a:cubicBezTo>
                    <a:pt x="491" y="8176"/>
                    <a:pt x="491" y="8176"/>
                    <a:pt x="655" y="8012"/>
                  </a:cubicBezTo>
                  <a:lnTo>
                    <a:pt x="2862" y="491"/>
                  </a:lnTo>
                  <a:cubicBezTo>
                    <a:pt x="2862" y="328"/>
                    <a:pt x="2698" y="164"/>
                    <a:pt x="2535"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8788417" y="298310"/>
              <a:ext cx="1027193" cy="2682583"/>
            </a:xfrm>
            <a:custGeom>
              <a:avLst/>
              <a:gdLst/>
              <a:ahLst/>
              <a:cxnLst/>
              <a:rect l="l" t="t" r="r" b="b"/>
              <a:pathLst>
                <a:path w="26406" h="68961" extrusionOk="0">
                  <a:moveTo>
                    <a:pt x="18871" y="0"/>
                  </a:moveTo>
                  <a:cubicBezTo>
                    <a:pt x="18467" y="0"/>
                    <a:pt x="18069" y="86"/>
                    <a:pt x="17699" y="277"/>
                  </a:cubicBezTo>
                  <a:cubicBezTo>
                    <a:pt x="17004" y="604"/>
                    <a:pt x="16514" y="1462"/>
                    <a:pt x="16187" y="2321"/>
                  </a:cubicBezTo>
                  <a:cubicBezTo>
                    <a:pt x="14961" y="6081"/>
                    <a:pt x="16841" y="10495"/>
                    <a:pt x="15165" y="14256"/>
                  </a:cubicBezTo>
                  <a:cubicBezTo>
                    <a:pt x="14143" y="16299"/>
                    <a:pt x="12100" y="17648"/>
                    <a:pt x="11241" y="19856"/>
                  </a:cubicBezTo>
                  <a:cubicBezTo>
                    <a:pt x="10056" y="23085"/>
                    <a:pt x="12263" y="26845"/>
                    <a:pt x="11568" y="30237"/>
                  </a:cubicBezTo>
                  <a:cubicBezTo>
                    <a:pt x="10710" y="35715"/>
                    <a:pt x="3230" y="39434"/>
                    <a:pt x="4742" y="44707"/>
                  </a:cubicBezTo>
                  <a:cubicBezTo>
                    <a:pt x="5437" y="47282"/>
                    <a:pt x="8176" y="49326"/>
                    <a:pt x="7317" y="51696"/>
                  </a:cubicBezTo>
                  <a:cubicBezTo>
                    <a:pt x="6786" y="53740"/>
                    <a:pt x="4415" y="54435"/>
                    <a:pt x="2699" y="55784"/>
                  </a:cubicBezTo>
                  <a:cubicBezTo>
                    <a:pt x="859" y="57173"/>
                    <a:pt x="1" y="59708"/>
                    <a:pt x="491" y="62078"/>
                  </a:cubicBezTo>
                  <a:cubicBezTo>
                    <a:pt x="1023" y="64326"/>
                    <a:pt x="2903" y="66166"/>
                    <a:pt x="5110" y="66861"/>
                  </a:cubicBezTo>
                  <a:lnTo>
                    <a:pt x="12263" y="68741"/>
                  </a:lnTo>
                  <a:cubicBezTo>
                    <a:pt x="12754" y="68891"/>
                    <a:pt x="13251" y="68961"/>
                    <a:pt x="13745" y="68961"/>
                  </a:cubicBezTo>
                  <a:cubicBezTo>
                    <a:pt x="17699" y="68961"/>
                    <a:pt x="21473" y="64472"/>
                    <a:pt x="20274" y="60402"/>
                  </a:cubicBezTo>
                  <a:cubicBezTo>
                    <a:pt x="19580" y="58195"/>
                    <a:pt x="17536" y="56152"/>
                    <a:pt x="17699" y="53577"/>
                  </a:cubicBezTo>
                  <a:cubicBezTo>
                    <a:pt x="18026" y="50020"/>
                    <a:pt x="23340" y="48140"/>
                    <a:pt x="23136" y="44380"/>
                  </a:cubicBezTo>
                  <a:cubicBezTo>
                    <a:pt x="23136" y="42663"/>
                    <a:pt x="21787" y="41314"/>
                    <a:pt x="21460" y="39598"/>
                  </a:cubicBezTo>
                  <a:cubicBezTo>
                    <a:pt x="20070" y="35183"/>
                    <a:pt x="25016" y="31259"/>
                    <a:pt x="25711" y="26681"/>
                  </a:cubicBezTo>
                  <a:cubicBezTo>
                    <a:pt x="26406" y="22758"/>
                    <a:pt x="23667" y="18997"/>
                    <a:pt x="23340" y="14910"/>
                  </a:cubicBezTo>
                  <a:cubicBezTo>
                    <a:pt x="22645" y="10332"/>
                    <a:pt x="24852" y="4855"/>
                    <a:pt x="21787" y="1462"/>
                  </a:cubicBezTo>
                  <a:cubicBezTo>
                    <a:pt x="21045" y="602"/>
                    <a:pt x="19938" y="0"/>
                    <a:pt x="18871" y="0"/>
                  </a:cubicBezTo>
                  <a:close/>
                </a:path>
              </a:pathLst>
            </a:custGeom>
            <a:solidFill>
              <a:schemeClr val="accent6"/>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9179562" y="495109"/>
              <a:ext cx="410278" cy="2370722"/>
            </a:xfrm>
            <a:custGeom>
              <a:avLst/>
              <a:gdLst/>
              <a:ahLst/>
              <a:cxnLst/>
              <a:rect l="l" t="t" r="r" b="b"/>
              <a:pathLst>
                <a:path w="10547" h="60944" extrusionOk="0">
                  <a:moveTo>
                    <a:pt x="10383" y="0"/>
                  </a:moveTo>
                  <a:cubicBezTo>
                    <a:pt x="10219" y="0"/>
                    <a:pt x="10015" y="0"/>
                    <a:pt x="10015" y="164"/>
                  </a:cubicBezTo>
                  <a:cubicBezTo>
                    <a:pt x="10015" y="491"/>
                    <a:pt x="7971" y="19906"/>
                    <a:pt x="5437" y="37277"/>
                  </a:cubicBezTo>
                  <a:lnTo>
                    <a:pt x="2045" y="32168"/>
                  </a:lnTo>
                  <a:cubicBezTo>
                    <a:pt x="2045" y="32168"/>
                    <a:pt x="2045" y="32004"/>
                    <a:pt x="1840" y="32004"/>
                  </a:cubicBezTo>
                  <a:lnTo>
                    <a:pt x="1677" y="32168"/>
                  </a:lnTo>
                  <a:cubicBezTo>
                    <a:pt x="1677" y="32168"/>
                    <a:pt x="1513" y="32331"/>
                    <a:pt x="1677" y="32495"/>
                  </a:cubicBezTo>
                  <a:lnTo>
                    <a:pt x="5274" y="37972"/>
                  </a:lnTo>
                  <a:lnTo>
                    <a:pt x="5437" y="37972"/>
                  </a:lnTo>
                  <a:cubicBezTo>
                    <a:pt x="4579" y="43408"/>
                    <a:pt x="3720" y="48518"/>
                    <a:pt x="2862" y="52768"/>
                  </a:cubicBezTo>
                  <a:lnTo>
                    <a:pt x="491" y="47332"/>
                  </a:lnTo>
                  <a:cubicBezTo>
                    <a:pt x="491" y="47169"/>
                    <a:pt x="328" y="47169"/>
                    <a:pt x="328" y="47169"/>
                  </a:cubicBezTo>
                  <a:lnTo>
                    <a:pt x="164" y="47169"/>
                  </a:lnTo>
                  <a:cubicBezTo>
                    <a:pt x="1" y="47169"/>
                    <a:pt x="1" y="47332"/>
                    <a:pt x="1" y="47496"/>
                  </a:cubicBezTo>
                  <a:lnTo>
                    <a:pt x="2699" y="53790"/>
                  </a:lnTo>
                  <a:cubicBezTo>
                    <a:pt x="2208" y="56692"/>
                    <a:pt x="1513" y="59063"/>
                    <a:pt x="1023" y="60943"/>
                  </a:cubicBezTo>
                  <a:lnTo>
                    <a:pt x="1513" y="60943"/>
                  </a:lnTo>
                  <a:cubicBezTo>
                    <a:pt x="2045" y="59267"/>
                    <a:pt x="2535" y="57019"/>
                    <a:pt x="3066" y="54485"/>
                  </a:cubicBezTo>
                  <a:lnTo>
                    <a:pt x="3393" y="54485"/>
                  </a:lnTo>
                  <a:cubicBezTo>
                    <a:pt x="3393" y="54485"/>
                    <a:pt x="3557" y="54322"/>
                    <a:pt x="3393" y="54158"/>
                  </a:cubicBezTo>
                  <a:lnTo>
                    <a:pt x="3230" y="53627"/>
                  </a:lnTo>
                  <a:cubicBezTo>
                    <a:pt x="6786" y="35560"/>
                    <a:pt x="10546" y="654"/>
                    <a:pt x="10546" y="164"/>
                  </a:cubicBezTo>
                  <a:cubicBezTo>
                    <a:pt x="10546" y="164"/>
                    <a:pt x="10546" y="0"/>
                    <a:pt x="10383"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9476919" y="1275805"/>
              <a:ext cx="179718" cy="225815"/>
            </a:xfrm>
            <a:custGeom>
              <a:avLst/>
              <a:gdLst/>
              <a:ahLst/>
              <a:cxnLst/>
              <a:rect l="l" t="t" r="r" b="b"/>
              <a:pathLst>
                <a:path w="4620" h="5805" extrusionOk="0">
                  <a:moveTo>
                    <a:pt x="4251" y="0"/>
                  </a:moveTo>
                  <a:cubicBezTo>
                    <a:pt x="4088" y="0"/>
                    <a:pt x="4088" y="0"/>
                    <a:pt x="4088" y="164"/>
                  </a:cubicBezTo>
                  <a:lnTo>
                    <a:pt x="0" y="5477"/>
                  </a:lnTo>
                  <a:cubicBezTo>
                    <a:pt x="0" y="5477"/>
                    <a:pt x="0" y="5641"/>
                    <a:pt x="164" y="5804"/>
                  </a:cubicBezTo>
                  <a:lnTo>
                    <a:pt x="532" y="5804"/>
                  </a:lnTo>
                  <a:lnTo>
                    <a:pt x="4415" y="368"/>
                  </a:lnTo>
                  <a:cubicBezTo>
                    <a:pt x="4619" y="368"/>
                    <a:pt x="4415" y="164"/>
                    <a:pt x="4415"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8106294" y="2865830"/>
              <a:ext cx="1510565" cy="1636134"/>
            </a:xfrm>
            <a:custGeom>
              <a:avLst/>
              <a:gdLst/>
              <a:ahLst/>
              <a:cxnLst/>
              <a:rect l="l" t="t" r="r" b="b"/>
              <a:pathLst>
                <a:path w="38832" h="42060" extrusionOk="0">
                  <a:moveTo>
                    <a:pt x="1" y="0"/>
                  </a:moveTo>
                  <a:lnTo>
                    <a:pt x="5437" y="42059"/>
                  </a:lnTo>
                  <a:lnTo>
                    <a:pt x="34744" y="42059"/>
                  </a:lnTo>
                  <a:lnTo>
                    <a:pt x="38831" y="0"/>
                  </a:lnTo>
                  <a:close/>
                </a:path>
              </a:pathLst>
            </a:custGeom>
            <a:solidFill>
              <a:schemeClr val="accent3"/>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8522881" y="3144086"/>
              <a:ext cx="39" cy="483371"/>
            </a:xfrm>
            <a:custGeom>
              <a:avLst/>
              <a:gdLst/>
              <a:ahLst/>
              <a:cxnLst/>
              <a:rect l="l" t="t" r="r" b="b"/>
              <a:pathLst>
                <a:path w="1" h="12426" extrusionOk="0">
                  <a:moveTo>
                    <a:pt x="1" y="0"/>
                  </a:moveTo>
                  <a:lnTo>
                    <a:pt x="1" y="124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8483163" y="3104329"/>
              <a:ext cx="79512" cy="562883"/>
            </a:xfrm>
            <a:custGeom>
              <a:avLst/>
              <a:gdLst/>
              <a:ahLst/>
              <a:cxnLst/>
              <a:rect l="l" t="t" r="r" b="b"/>
              <a:pathLst>
                <a:path w="2044" h="14470" extrusionOk="0">
                  <a:moveTo>
                    <a:pt x="1022" y="0"/>
                  </a:moveTo>
                  <a:cubicBezTo>
                    <a:pt x="327" y="0"/>
                    <a:pt x="0" y="368"/>
                    <a:pt x="0" y="1022"/>
                  </a:cubicBezTo>
                  <a:lnTo>
                    <a:pt x="0" y="13448"/>
                  </a:lnTo>
                  <a:cubicBezTo>
                    <a:pt x="0" y="13979"/>
                    <a:pt x="327" y="14470"/>
                    <a:pt x="1022" y="14470"/>
                  </a:cubicBezTo>
                  <a:cubicBezTo>
                    <a:pt x="1553" y="14470"/>
                    <a:pt x="2044" y="13979"/>
                    <a:pt x="2044" y="13448"/>
                  </a:cubicBezTo>
                  <a:lnTo>
                    <a:pt x="2044" y="1022"/>
                  </a:lnTo>
                  <a:cubicBezTo>
                    <a:pt x="2044" y="368"/>
                    <a:pt x="1553" y="0"/>
                    <a:pt x="1022" y="0"/>
                  </a:cubicBezTo>
                  <a:close/>
                </a:path>
              </a:pathLst>
            </a:custGeom>
            <a:solidFill>
              <a:schemeClr val="accent1">
                <a:alpha val="12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9139845" y="3031196"/>
              <a:ext cx="79512" cy="564478"/>
            </a:xfrm>
            <a:custGeom>
              <a:avLst/>
              <a:gdLst/>
              <a:ahLst/>
              <a:cxnLst/>
              <a:rect l="l" t="t" r="r" b="b"/>
              <a:pathLst>
                <a:path w="2044" h="14511" extrusionOk="0">
                  <a:moveTo>
                    <a:pt x="1022" y="0"/>
                  </a:moveTo>
                  <a:cubicBezTo>
                    <a:pt x="491" y="0"/>
                    <a:pt x="0" y="368"/>
                    <a:pt x="0" y="1022"/>
                  </a:cubicBezTo>
                  <a:lnTo>
                    <a:pt x="0" y="13488"/>
                  </a:lnTo>
                  <a:cubicBezTo>
                    <a:pt x="0" y="13979"/>
                    <a:pt x="491" y="14510"/>
                    <a:pt x="1022" y="14510"/>
                  </a:cubicBezTo>
                  <a:cubicBezTo>
                    <a:pt x="1512" y="14510"/>
                    <a:pt x="2044" y="13979"/>
                    <a:pt x="2044" y="13488"/>
                  </a:cubicBezTo>
                  <a:lnTo>
                    <a:pt x="2044" y="1022"/>
                  </a:lnTo>
                  <a:cubicBezTo>
                    <a:pt x="2044" y="368"/>
                    <a:pt x="1512" y="0"/>
                    <a:pt x="1022" y="0"/>
                  </a:cubicBezTo>
                  <a:close/>
                </a:path>
              </a:pathLst>
            </a:custGeom>
            <a:solidFill>
              <a:schemeClr val="accent2">
                <a:alpha val="536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8993540" y="3323729"/>
              <a:ext cx="79551" cy="562922"/>
            </a:xfrm>
            <a:custGeom>
              <a:avLst/>
              <a:gdLst/>
              <a:ahLst/>
              <a:cxnLst/>
              <a:rect l="l" t="t" r="r" b="b"/>
              <a:pathLst>
                <a:path w="2045" h="14471" extrusionOk="0">
                  <a:moveTo>
                    <a:pt x="1022" y="1"/>
                  </a:moveTo>
                  <a:cubicBezTo>
                    <a:pt x="491" y="1"/>
                    <a:pt x="1" y="328"/>
                    <a:pt x="1" y="1023"/>
                  </a:cubicBezTo>
                  <a:lnTo>
                    <a:pt x="1" y="13448"/>
                  </a:lnTo>
                  <a:cubicBezTo>
                    <a:pt x="1" y="14143"/>
                    <a:pt x="491" y="14470"/>
                    <a:pt x="1022" y="14470"/>
                  </a:cubicBezTo>
                  <a:cubicBezTo>
                    <a:pt x="1513" y="14470"/>
                    <a:pt x="2044" y="14143"/>
                    <a:pt x="2044" y="13448"/>
                  </a:cubicBezTo>
                  <a:lnTo>
                    <a:pt x="2044" y="1023"/>
                  </a:lnTo>
                  <a:cubicBezTo>
                    <a:pt x="2044" y="328"/>
                    <a:pt x="1513" y="1"/>
                    <a:pt x="1022" y="1"/>
                  </a:cubicBezTo>
                  <a:close/>
                </a:path>
              </a:pathLst>
            </a:custGeom>
            <a:solidFill>
              <a:schemeClr val="accent2">
                <a:alpha val="536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9165286" y="3733975"/>
              <a:ext cx="79512" cy="569263"/>
            </a:xfrm>
            <a:custGeom>
              <a:avLst/>
              <a:gdLst/>
              <a:ahLst/>
              <a:cxnLst/>
              <a:rect l="l" t="t" r="r" b="b"/>
              <a:pathLst>
                <a:path w="2044" h="14634" extrusionOk="0">
                  <a:moveTo>
                    <a:pt x="1022" y="0"/>
                  </a:moveTo>
                  <a:cubicBezTo>
                    <a:pt x="368" y="0"/>
                    <a:pt x="0" y="532"/>
                    <a:pt x="0" y="1022"/>
                  </a:cubicBezTo>
                  <a:lnTo>
                    <a:pt x="0" y="13611"/>
                  </a:lnTo>
                  <a:cubicBezTo>
                    <a:pt x="0" y="14143"/>
                    <a:pt x="368" y="14633"/>
                    <a:pt x="1022" y="14633"/>
                  </a:cubicBezTo>
                  <a:cubicBezTo>
                    <a:pt x="1553" y="14633"/>
                    <a:pt x="2044" y="14143"/>
                    <a:pt x="2044" y="13611"/>
                  </a:cubicBezTo>
                  <a:lnTo>
                    <a:pt x="2044" y="1022"/>
                  </a:lnTo>
                  <a:cubicBezTo>
                    <a:pt x="2044" y="532"/>
                    <a:pt x="1553" y="0"/>
                    <a:pt x="1022" y="0"/>
                  </a:cubicBezTo>
                  <a:close/>
                </a:path>
              </a:pathLst>
            </a:custGeom>
            <a:solidFill>
              <a:schemeClr val="accent2">
                <a:alpha val="536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oogle Shape;69;p2"/>
          <p:cNvGrpSpPr/>
          <p:nvPr/>
        </p:nvGrpSpPr>
        <p:grpSpPr>
          <a:xfrm>
            <a:off x="-400231" y="71459"/>
            <a:ext cx="9944461" cy="5619869"/>
            <a:chOff x="-1009131" y="114298"/>
            <a:chExt cx="11162264" cy="5619869"/>
          </a:xfrm>
        </p:grpSpPr>
        <p:grpSp>
          <p:nvGrpSpPr>
            <p:cNvPr id="70" name="Google Shape;70;p2"/>
            <p:cNvGrpSpPr/>
            <p:nvPr/>
          </p:nvGrpSpPr>
          <p:grpSpPr>
            <a:xfrm>
              <a:off x="-1009131" y="114298"/>
              <a:ext cx="11162264" cy="5619869"/>
              <a:chOff x="-852900" y="114300"/>
              <a:chExt cx="10849790" cy="6172288"/>
            </a:xfrm>
          </p:grpSpPr>
          <p:sp>
            <p:nvSpPr>
              <p:cNvPr id="71" name="Google Shape;71;p2"/>
              <p:cNvSpPr/>
              <p:nvPr/>
            </p:nvSpPr>
            <p:spPr>
              <a:xfrm>
                <a:off x="-845014" y="129282"/>
                <a:ext cx="10826179" cy="6147915"/>
              </a:xfrm>
              <a:custGeom>
                <a:avLst/>
                <a:gdLst/>
                <a:ahLst/>
                <a:cxnLst/>
                <a:rect l="l" t="t" r="r" b="b"/>
                <a:pathLst>
                  <a:path w="225135" h="134190" extrusionOk="0">
                    <a:moveTo>
                      <a:pt x="41896" y="1"/>
                    </a:moveTo>
                    <a:cubicBezTo>
                      <a:pt x="37114" y="1"/>
                      <a:pt x="33190" y="3924"/>
                      <a:pt x="33190" y="8707"/>
                    </a:cubicBezTo>
                    <a:lnTo>
                      <a:pt x="33190" y="102349"/>
                    </a:lnTo>
                    <a:lnTo>
                      <a:pt x="1676" y="125197"/>
                    </a:lnTo>
                    <a:lnTo>
                      <a:pt x="2044" y="125197"/>
                    </a:lnTo>
                    <a:cubicBezTo>
                      <a:pt x="859" y="126015"/>
                      <a:pt x="0" y="127568"/>
                      <a:pt x="0" y="129081"/>
                    </a:cubicBezTo>
                    <a:cubicBezTo>
                      <a:pt x="0" y="131819"/>
                      <a:pt x="2371" y="134190"/>
                      <a:pt x="5109" y="134190"/>
                    </a:cubicBezTo>
                    <a:lnTo>
                      <a:pt x="220188" y="134190"/>
                    </a:lnTo>
                    <a:cubicBezTo>
                      <a:pt x="222927" y="134190"/>
                      <a:pt x="225134" y="131819"/>
                      <a:pt x="225134" y="129081"/>
                    </a:cubicBezTo>
                    <a:cubicBezTo>
                      <a:pt x="225134" y="127732"/>
                      <a:pt x="224644" y="126383"/>
                      <a:pt x="223622" y="125524"/>
                    </a:cubicBezTo>
                    <a:lnTo>
                      <a:pt x="223785" y="125524"/>
                    </a:lnTo>
                    <a:lnTo>
                      <a:pt x="192762" y="102349"/>
                    </a:lnTo>
                    <a:lnTo>
                      <a:pt x="192762" y="8707"/>
                    </a:lnTo>
                    <a:cubicBezTo>
                      <a:pt x="192762" y="3924"/>
                      <a:pt x="188879" y="1"/>
                      <a:pt x="1840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852900" y="114300"/>
                <a:ext cx="10849790" cy="6172288"/>
              </a:xfrm>
              <a:custGeom>
                <a:avLst/>
                <a:gdLst/>
                <a:ahLst/>
                <a:cxnLst/>
                <a:rect l="l" t="t" r="r" b="b"/>
                <a:pathLst>
                  <a:path w="225626" h="134722" extrusionOk="0">
                    <a:moveTo>
                      <a:pt x="184261" y="491"/>
                    </a:moveTo>
                    <a:cubicBezTo>
                      <a:pt x="186468" y="491"/>
                      <a:pt x="188675" y="1513"/>
                      <a:pt x="190228" y="3066"/>
                    </a:cubicBezTo>
                    <a:cubicBezTo>
                      <a:pt x="191577" y="4578"/>
                      <a:pt x="192599" y="6622"/>
                      <a:pt x="192599" y="9034"/>
                    </a:cubicBezTo>
                    <a:lnTo>
                      <a:pt x="192599" y="102839"/>
                    </a:lnTo>
                    <a:lnTo>
                      <a:pt x="223381" y="125714"/>
                    </a:lnTo>
                    <a:lnTo>
                      <a:pt x="223581" y="126015"/>
                    </a:lnTo>
                    <a:cubicBezTo>
                      <a:pt x="224440" y="126873"/>
                      <a:pt x="225135" y="128059"/>
                      <a:pt x="225135" y="129408"/>
                    </a:cubicBezTo>
                    <a:cubicBezTo>
                      <a:pt x="225135" y="130797"/>
                      <a:pt x="224603" y="131983"/>
                      <a:pt x="223581" y="132841"/>
                    </a:cubicBezTo>
                    <a:cubicBezTo>
                      <a:pt x="222764" y="133699"/>
                      <a:pt x="221538" y="134190"/>
                      <a:pt x="220352" y="134190"/>
                    </a:cubicBezTo>
                    <a:lnTo>
                      <a:pt x="5273" y="134190"/>
                    </a:lnTo>
                    <a:cubicBezTo>
                      <a:pt x="3884" y="134190"/>
                      <a:pt x="2698" y="133699"/>
                      <a:pt x="1840" y="132841"/>
                    </a:cubicBezTo>
                    <a:cubicBezTo>
                      <a:pt x="1023" y="131983"/>
                      <a:pt x="491" y="130797"/>
                      <a:pt x="491" y="129408"/>
                    </a:cubicBezTo>
                    <a:cubicBezTo>
                      <a:pt x="491" y="127895"/>
                      <a:pt x="1186" y="126546"/>
                      <a:pt x="2371" y="125688"/>
                    </a:cubicBezTo>
                    <a:lnTo>
                      <a:pt x="2862" y="125157"/>
                    </a:lnTo>
                    <a:lnTo>
                      <a:pt x="2698" y="125157"/>
                    </a:lnTo>
                    <a:lnTo>
                      <a:pt x="33722" y="102839"/>
                    </a:lnTo>
                    <a:lnTo>
                      <a:pt x="33722" y="9034"/>
                    </a:lnTo>
                    <a:cubicBezTo>
                      <a:pt x="33722" y="6622"/>
                      <a:pt x="34539" y="4578"/>
                      <a:pt x="36092" y="3066"/>
                    </a:cubicBezTo>
                    <a:cubicBezTo>
                      <a:pt x="37605" y="1513"/>
                      <a:pt x="39853" y="491"/>
                      <a:pt x="42060" y="491"/>
                    </a:cubicBezTo>
                    <a:close/>
                    <a:moveTo>
                      <a:pt x="42060" y="1"/>
                    </a:moveTo>
                    <a:cubicBezTo>
                      <a:pt x="37114" y="1"/>
                      <a:pt x="33190" y="4088"/>
                      <a:pt x="33190" y="9034"/>
                    </a:cubicBezTo>
                    <a:lnTo>
                      <a:pt x="33190" y="102676"/>
                    </a:lnTo>
                    <a:lnTo>
                      <a:pt x="1023" y="125688"/>
                    </a:lnTo>
                    <a:lnTo>
                      <a:pt x="1589" y="125688"/>
                    </a:lnTo>
                    <a:cubicBezTo>
                      <a:pt x="620" y="126584"/>
                      <a:pt x="1" y="127949"/>
                      <a:pt x="1" y="129408"/>
                    </a:cubicBezTo>
                    <a:cubicBezTo>
                      <a:pt x="1" y="132310"/>
                      <a:pt x="2371" y="134721"/>
                      <a:pt x="5273" y="134721"/>
                    </a:cubicBezTo>
                    <a:lnTo>
                      <a:pt x="220352" y="134721"/>
                    </a:lnTo>
                    <a:cubicBezTo>
                      <a:pt x="223254" y="134721"/>
                      <a:pt x="225625" y="132310"/>
                      <a:pt x="225625" y="129408"/>
                    </a:cubicBezTo>
                    <a:cubicBezTo>
                      <a:pt x="225625" y="128054"/>
                      <a:pt x="225101" y="126962"/>
                      <a:pt x="224258" y="126015"/>
                    </a:cubicBezTo>
                    <a:lnTo>
                      <a:pt x="224603" y="126015"/>
                    </a:lnTo>
                    <a:lnTo>
                      <a:pt x="223949" y="125530"/>
                    </a:lnTo>
                    <a:lnTo>
                      <a:pt x="223949" y="125530"/>
                    </a:lnTo>
                    <a:lnTo>
                      <a:pt x="223949" y="125524"/>
                    </a:lnTo>
                    <a:lnTo>
                      <a:pt x="223942" y="125524"/>
                    </a:lnTo>
                    <a:lnTo>
                      <a:pt x="193130" y="102676"/>
                    </a:lnTo>
                    <a:lnTo>
                      <a:pt x="193130" y="9034"/>
                    </a:lnTo>
                    <a:cubicBezTo>
                      <a:pt x="193130" y="4088"/>
                      <a:pt x="189043" y="1"/>
                      <a:pt x="184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27366" y="4975819"/>
                <a:ext cx="9247851" cy="702298"/>
              </a:xfrm>
              <a:custGeom>
                <a:avLst/>
                <a:gdLst/>
                <a:ahLst/>
                <a:cxnLst/>
                <a:rect l="l" t="t" r="r" b="b"/>
                <a:pathLst>
                  <a:path w="192313" h="15329" extrusionOk="0">
                    <a:moveTo>
                      <a:pt x="20806" y="164"/>
                    </a:moveTo>
                    <a:lnTo>
                      <a:pt x="44043" y="327"/>
                    </a:lnTo>
                    <a:lnTo>
                      <a:pt x="43777" y="327"/>
                    </a:lnTo>
                    <a:lnTo>
                      <a:pt x="42428" y="1840"/>
                    </a:lnTo>
                    <a:lnTo>
                      <a:pt x="30329" y="1676"/>
                    </a:lnTo>
                    <a:lnTo>
                      <a:pt x="32046" y="327"/>
                    </a:lnTo>
                    <a:lnTo>
                      <a:pt x="31188" y="327"/>
                    </a:lnTo>
                    <a:lnTo>
                      <a:pt x="29471" y="1676"/>
                    </a:lnTo>
                    <a:lnTo>
                      <a:pt x="18925" y="1676"/>
                    </a:lnTo>
                    <a:lnTo>
                      <a:pt x="20806" y="164"/>
                    </a:lnTo>
                    <a:close/>
                    <a:moveTo>
                      <a:pt x="44632" y="332"/>
                    </a:moveTo>
                    <a:lnTo>
                      <a:pt x="67279" y="491"/>
                    </a:lnTo>
                    <a:lnTo>
                      <a:pt x="66625" y="2044"/>
                    </a:lnTo>
                    <a:lnTo>
                      <a:pt x="55876" y="2044"/>
                    </a:lnTo>
                    <a:lnTo>
                      <a:pt x="56897" y="491"/>
                    </a:lnTo>
                    <a:lnTo>
                      <a:pt x="56039" y="491"/>
                    </a:lnTo>
                    <a:lnTo>
                      <a:pt x="55017" y="1840"/>
                    </a:lnTo>
                    <a:lnTo>
                      <a:pt x="43286" y="1840"/>
                    </a:lnTo>
                    <a:lnTo>
                      <a:pt x="44632" y="332"/>
                    </a:lnTo>
                    <a:close/>
                    <a:moveTo>
                      <a:pt x="68138" y="491"/>
                    </a:moveTo>
                    <a:lnTo>
                      <a:pt x="80073" y="654"/>
                    </a:lnTo>
                    <a:lnTo>
                      <a:pt x="79542" y="2208"/>
                    </a:lnTo>
                    <a:lnTo>
                      <a:pt x="67443" y="2044"/>
                    </a:lnTo>
                    <a:lnTo>
                      <a:pt x="68138" y="491"/>
                    </a:lnTo>
                    <a:close/>
                    <a:moveTo>
                      <a:pt x="80727" y="654"/>
                    </a:moveTo>
                    <a:lnTo>
                      <a:pt x="92335" y="818"/>
                    </a:lnTo>
                    <a:lnTo>
                      <a:pt x="92335" y="2208"/>
                    </a:lnTo>
                    <a:lnTo>
                      <a:pt x="80400" y="2208"/>
                    </a:lnTo>
                    <a:lnTo>
                      <a:pt x="80727" y="654"/>
                    </a:lnTo>
                    <a:close/>
                    <a:moveTo>
                      <a:pt x="104597" y="818"/>
                    </a:moveTo>
                    <a:lnTo>
                      <a:pt x="104761" y="2371"/>
                    </a:lnTo>
                    <a:lnTo>
                      <a:pt x="93194" y="2208"/>
                    </a:lnTo>
                    <a:lnTo>
                      <a:pt x="93194" y="818"/>
                    </a:lnTo>
                    <a:close/>
                    <a:moveTo>
                      <a:pt x="105456" y="818"/>
                    </a:moveTo>
                    <a:lnTo>
                      <a:pt x="116492" y="1022"/>
                    </a:lnTo>
                    <a:lnTo>
                      <a:pt x="116860" y="2371"/>
                    </a:lnTo>
                    <a:lnTo>
                      <a:pt x="105619" y="2371"/>
                    </a:lnTo>
                    <a:lnTo>
                      <a:pt x="105456" y="818"/>
                    </a:lnTo>
                    <a:close/>
                    <a:moveTo>
                      <a:pt x="128100" y="1022"/>
                    </a:moveTo>
                    <a:lnTo>
                      <a:pt x="128754" y="2535"/>
                    </a:lnTo>
                    <a:lnTo>
                      <a:pt x="117718" y="2371"/>
                    </a:lnTo>
                    <a:lnTo>
                      <a:pt x="117187" y="1022"/>
                    </a:lnTo>
                    <a:close/>
                    <a:moveTo>
                      <a:pt x="128958" y="1022"/>
                    </a:moveTo>
                    <a:lnTo>
                      <a:pt x="139504" y="1186"/>
                    </a:lnTo>
                    <a:lnTo>
                      <a:pt x="140526" y="2535"/>
                    </a:lnTo>
                    <a:lnTo>
                      <a:pt x="129612" y="2535"/>
                    </a:lnTo>
                    <a:lnTo>
                      <a:pt x="128958" y="1022"/>
                    </a:lnTo>
                    <a:close/>
                    <a:moveTo>
                      <a:pt x="150744" y="1186"/>
                    </a:moveTo>
                    <a:lnTo>
                      <a:pt x="151929" y="2698"/>
                    </a:lnTo>
                    <a:lnTo>
                      <a:pt x="141220" y="2535"/>
                    </a:lnTo>
                    <a:lnTo>
                      <a:pt x="140362" y="1186"/>
                    </a:lnTo>
                    <a:close/>
                    <a:moveTo>
                      <a:pt x="151439" y="1186"/>
                    </a:moveTo>
                    <a:lnTo>
                      <a:pt x="162843" y="1349"/>
                    </a:lnTo>
                    <a:lnTo>
                      <a:pt x="164355" y="2698"/>
                    </a:lnTo>
                    <a:lnTo>
                      <a:pt x="152624" y="2698"/>
                    </a:lnTo>
                    <a:lnTo>
                      <a:pt x="151439" y="1186"/>
                    </a:lnTo>
                    <a:close/>
                    <a:moveTo>
                      <a:pt x="163701" y="1349"/>
                    </a:moveTo>
                    <a:lnTo>
                      <a:pt x="174574" y="1513"/>
                    </a:lnTo>
                    <a:lnTo>
                      <a:pt x="176290" y="2862"/>
                    </a:lnTo>
                    <a:lnTo>
                      <a:pt x="165050" y="2698"/>
                    </a:lnTo>
                    <a:lnTo>
                      <a:pt x="163701" y="1349"/>
                    </a:lnTo>
                    <a:close/>
                    <a:moveTo>
                      <a:pt x="18598" y="1840"/>
                    </a:moveTo>
                    <a:lnTo>
                      <a:pt x="29307" y="2044"/>
                    </a:lnTo>
                    <a:lnTo>
                      <a:pt x="27427" y="3556"/>
                    </a:lnTo>
                    <a:lnTo>
                      <a:pt x="16350" y="3556"/>
                    </a:lnTo>
                    <a:lnTo>
                      <a:pt x="18598" y="1840"/>
                    </a:lnTo>
                    <a:close/>
                    <a:moveTo>
                      <a:pt x="42265" y="2044"/>
                    </a:moveTo>
                    <a:lnTo>
                      <a:pt x="40711" y="3720"/>
                    </a:lnTo>
                    <a:lnTo>
                      <a:pt x="28286" y="3556"/>
                    </a:lnTo>
                    <a:lnTo>
                      <a:pt x="30166" y="2044"/>
                    </a:lnTo>
                    <a:close/>
                    <a:moveTo>
                      <a:pt x="43123" y="2044"/>
                    </a:moveTo>
                    <a:lnTo>
                      <a:pt x="54854" y="2208"/>
                    </a:lnTo>
                    <a:lnTo>
                      <a:pt x="53832" y="3720"/>
                    </a:lnTo>
                    <a:lnTo>
                      <a:pt x="41733" y="3720"/>
                    </a:lnTo>
                    <a:lnTo>
                      <a:pt x="43123" y="2044"/>
                    </a:lnTo>
                    <a:close/>
                    <a:moveTo>
                      <a:pt x="66421" y="2208"/>
                    </a:moveTo>
                    <a:lnTo>
                      <a:pt x="65604" y="3883"/>
                    </a:lnTo>
                    <a:lnTo>
                      <a:pt x="54690" y="3720"/>
                    </a:lnTo>
                    <a:lnTo>
                      <a:pt x="55876" y="2208"/>
                    </a:lnTo>
                    <a:close/>
                    <a:moveTo>
                      <a:pt x="67279" y="2208"/>
                    </a:moveTo>
                    <a:lnTo>
                      <a:pt x="79542" y="2371"/>
                    </a:lnTo>
                    <a:lnTo>
                      <a:pt x="79051" y="3883"/>
                    </a:lnTo>
                    <a:lnTo>
                      <a:pt x="66625" y="3883"/>
                    </a:lnTo>
                    <a:lnTo>
                      <a:pt x="67279" y="2208"/>
                    </a:lnTo>
                    <a:close/>
                    <a:moveTo>
                      <a:pt x="92335" y="2371"/>
                    </a:moveTo>
                    <a:lnTo>
                      <a:pt x="92172" y="4088"/>
                    </a:lnTo>
                    <a:lnTo>
                      <a:pt x="79909" y="3883"/>
                    </a:lnTo>
                    <a:lnTo>
                      <a:pt x="80400" y="2371"/>
                    </a:lnTo>
                    <a:close/>
                    <a:moveTo>
                      <a:pt x="93194" y="2371"/>
                    </a:moveTo>
                    <a:lnTo>
                      <a:pt x="104761" y="2535"/>
                    </a:lnTo>
                    <a:lnTo>
                      <a:pt x="104924" y="4088"/>
                    </a:lnTo>
                    <a:lnTo>
                      <a:pt x="92989" y="4088"/>
                    </a:lnTo>
                    <a:lnTo>
                      <a:pt x="93194" y="2371"/>
                    </a:lnTo>
                    <a:close/>
                    <a:moveTo>
                      <a:pt x="117023" y="2535"/>
                    </a:moveTo>
                    <a:lnTo>
                      <a:pt x="117514" y="4088"/>
                    </a:lnTo>
                    <a:lnTo>
                      <a:pt x="105783" y="4088"/>
                    </a:lnTo>
                    <a:lnTo>
                      <a:pt x="105619" y="2535"/>
                    </a:lnTo>
                    <a:close/>
                    <a:moveTo>
                      <a:pt x="117718" y="2535"/>
                    </a:moveTo>
                    <a:lnTo>
                      <a:pt x="128958" y="2698"/>
                    </a:lnTo>
                    <a:lnTo>
                      <a:pt x="129776" y="4251"/>
                    </a:lnTo>
                    <a:lnTo>
                      <a:pt x="118372" y="4088"/>
                    </a:lnTo>
                    <a:lnTo>
                      <a:pt x="117718" y="2535"/>
                    </a:lnTo>
                    <a:close/>
                    <a:moveTo>
                      <a:pt x="140689" y="2698"/>
                    </a:moveTo>
                    <a:lnTo>
                      <a:pt x="141711" y="4251"/>
                    </a:lnTo>
                    <a:lnTo>
                      <a:pt x="130471" y="4251"/>
                    </a:lnTo>
                    <a:lnTo>
                      <a:pt x="129776" y="2698"/>
                    </a:lnTo>
                    <a:close/>
                    <a:moveTo>
                      <a:pt x="141384" y="2698"/>
                    </a:moveTo>
                    <a:lnTo>
                      <a:pt x="152093" y="2862"/>
                    </a:lnTo>
                    <a:lnTo>
                      <a:pt x="153483" y="4415"/>
                    </a:lnTo>
                    <a:lnTo>
                      <a:pt x="153483" y="4415"/>
                    </a:lnTo>
                    <a:lnTo>
                      <a:pt x="142569" y="4251"/>
                    </a:lnTo>
                    <a:lnTo>
                      <a:pt x="141384" y="2698"/>
                    </a:lnTo>
                    <a:close/>
                    <a:moveTo>
                      <a:pt x="164519" y="2862"/>
                    </a:moveTo>
                    <a:lnTo>
                      <a:pt x="166235" y="4415"/>
                    </a:lnTo>
                    <a:lnTo>
                      <a:pt x="154137" y="4415"/>
                    </a:lnTo>
                    <a:lnTo>
                      <a:pt x="152788" y="2862"/>
                    </a:lnTo>
                    <a:close/>
                    <a:moveTo>
                      <a:pt x="165377" y="2862"/>
                    </a:moveTo>
                    <a:lnTo>
                      <a:pt x="176617" y="3066"/>
                    </a:lnTo>
                    <a:lnTo>
                      <a:pt x="178498" y="4415"/>
                    </a:lnTo>
                    <a:lnTo>
                      <a:pt x="166930" y="4415"/>
                    </a:lnTo>
                    <a:lnTo>
                      <a:pt x="165377" y="2862"/>
                    </a:lnTo>
                    <a:close/>
                    <a:moveTo>
                      <a:pt x="16187" y="3720"/>
                    </a:moveTo>
                    <a:lnTo>
                      <a:pt x="27100" y="3883"/>
                    </a:lnTo>
                    <a:lnTo>
                      <a:pt x="25220" y="5600"/>
                    </a:lnTo>
                    <a:lnTo>
                      <a:pt x="13816" y="5600"/>
                    </a:lnTo>
                    <a:lnTo>
                      <a:pt x="16187" y="3720"/>
                    </a:lnTo>
                    <a:close/>
                    <a:moveTo>
                      <a:pt x="40548" y="3883"/>
                    </a:moveTo>
                    <a:lnTo>
                      <a:pt x="39035" y="5600"/>
                    </a:lnTo>
                    <a:lnTo>
                      <a:pt x="26242" y="5600"/>
                    </a:lnTo>
                    <a:lnTo>
                      <a:pt x="28122" y="3883"/>
                    </a:lnTo>
                    <a:close/>
                    <a:moveTo>
                      <a:pt x="53668" y="3883"/>
                    </a:moveTo>
                    <a:lnTo>
                      <a:pt x="52483" y="5764"/>
                    </a:lnTo>
                    <a:lnTo>
                      <a:pt x="40057" y="5600"/>
                    </a:lnTo>
                    <a:lnTo>
                      <a:pt x="41570" y="3883"/>
                    </a:lnTo>
                    <a:close/>
                    <a:moveTo>
                      <a:pt x="54527" y="3883"/>
                    </a:moveTo>
                    <a:lnTo>
                      <a:pt x="65604" y="4088"/>
                    </a:lnTo>
                    <a:lnTo>
                      <a:pt x="64745" y="5764"/>
                    </a:lnTo>
                    <a:lnTo>
                      <a:pt x="53341" y="5764"/>
                    </a:lnTo>
                    <a:lnTo>
                      <a:pt x="54527" y="3883"/>
                    </a:lnTo>
                    <a:close/>
                    <a:moveTo>
                      <a:pt x="79051" y="4088"/>
                    </a:moveTo>
                    <a:lnTo>
                      <a:pt x="78520" y="5764"/>
                    </a:lnTo>
                    <a:lnTo>
                      <a:pt x="65604" y="5764"/>
                    </a:lnTo>
                    <a:lnTo>
                      <a:pt x="66421" y="4088"/>
                    </a:lnTo>
                    <a:close/>
                    <a:moveTo>
                      <a:pt x="79909" y="4088"/>
                    </a:moveTo>
                    <a:lnTo>
                      <a:pt x="92172" y="4251"/>
                    </a:lnTo>
                    <a:lnTo>
                      <a:pt x="91967" y="5927"/>
                    </a:lnTo>
                    <a:lnTo>
                      <a:pt x="79378" y="5764"/>
                    </a:lnTo>
                    <a:lnTo>
                      <a:pt x="79909" y="4088"/>
                    </a:lnTo>
                    <a:close/>
                    <a:moveTo>
                      <a:pt x="104924" y="4251"/>
                    </a:moveTo>
                    <a:lnTo>
                      <a:pt x="105088" y="5927"/>
                    </a:lnTo>
                    <a:lnTo>
                      <a:pt x="92826" y="5927"/>
                    </a:lnTo>
                    <a:lnTo>
                      <a:pt x="92989" y="4251"/>
                    </a:lnTo>
                    <a:close/>
                    <a:moveTo>
                      <a:pt x="105783" y="4251"/>
                    </a:moveTo>
                    <a:lnTo>
                      <a:pt x="117514" y="4415"/>
                    </a:lnTo>
                    <a:lnTo>
                      <a:pt x="118045" y="5927"/>
                    </a:lnTo>
                    <a:lnTo>
                      <a:pt x="106110" y="5927"/>
                    </a:lnTo>
                    <a:lnTo>
                      <a:pt x="105783" y="4251"/>
                    </a:lnTo>
                    <a:close/>
                    <a:moveTo>
                      <a:pt x="129776" y="4415"/>
                    </a:moveTo>
                    <a:lnTo>
                      <a:pt x="130634" y="5927"/>
                    </a:lnTo>
                    <a:lnTo>
                      <a:pt x="118903" y="5927"/>
                    </a:lnTo>
                    <a:lnTo>
                      <a:pt x="118372" y="4415"/>
                    </a:lnTo>
                    <a:close/>
                    <a:moveTo>
                      <a:pt x="141874" y="4415"/>
                    </a:moveTo>
                    <a:lnTo>
                      <a:pt x="142896" y="6131"/>
                    </a:lnTo>
                    <a:lnTo>
                      <a:pt x="131492" y="6131"/>
                    </a:lnTo>
                    <a:lnTo>
                      <a:pt x="130634" y="4415"/>
                    </a:lnTo>
                    <a:close/>
                    <a:moveTo>
                      <a:pt x="142569" y="4415"/>
                    </a:moveTo>
                    <a:lnTo>
                      <a:pt x="153646" y="4578"/>
                    </a:lnTo>
                    <a:lnTo>
                      <a:pt x="154995" y="6131"/>
                    </a:lnTo>
                    <a:lnTo>
                      <a:pt x="143755" y="6131"/>
                    </a:lnTo>
                    <a:lnTo>
                      <a:pt x="142569" y="4415"/>
                    </a:lnTo>
                    <a:close/>
                    <a:moveTo>
                      <a:pt x="166399" y="4578"/>
                    </a:moveTo>
                    <a:lnTo>
                      <a:pt x="168116" y="6131"/>
                    </a:lnTo>
                    <a:lnTo>
                      <a:pt x="155853" y="6131"/>
                    </a:lnTo>
                    <a:lnTo>
                      <a:pt x="154300" y="4578"/>
                    </a:lnTo>
                    <a:close/>
                    <a:moveTo>
                      <a:pt x="167094" y="4578"/>
                    </a:moveTo>
                    <a:lnTo>
                      <a:pt x="178661" y="4742"/>
                    </a:lnTo>
                    <a:lnTo>
                      <a:pt x="180705" y="6295"/>
                    </a:lnTo>
                    <a:lnTo>
                      <a:pt x="168974" y="6131"/>
                    </a:lnTo>
                    <a:lnTo>
                      <a:pt x="167094" y="4578"/>
                    </a:lnTo>
                    <a:close/>
                    <a:moveTo>
                      <a:pt x="24893" y="5764"/>
                    </a:moveTo>
                    <a:lnTo>
                      <a:pt x="22849" y="7644"/>
                    </a:lnTo>
                    <a:lnTo>
                      <a:pt x="11078" y="7644"/>
                    </a:lnTo>
                    <a:lnTo>
                      <a:pt x="13653" y="5764"/>
                    </a:lnTo>
                    <a:close/>
                    <a:moveTo>
                      <a:pt x="25915" y="5764"/>
                    </a:moveTo>
                    <a:lnTo>
                      <a:pt x="38831" y="5927"/>
                    </a:lnTo>
                    <a:lnTo>
                      <a:pt x="37155" y="7807"/>
                    </a:lnTo>
                    <a:lnTo>
                      <a:pt x="23871" y="7644"/>
                    </a:lnTo>
                    <a:lnTo>
                      <a:pt x="25915" y="5764"/>
                    </a:lnTo>
                    <a:close/>
                    <a:moveTo>
                      <a:pt x="52320" y="5927"/>
                    </a:moveTo>
                    <a:lnTo>
                      <a:pt x="51093" y="7807"/>
                    </a:lnTo>
                    <a:lnTo>
                      <a:pt x="38177" y="7807"/>
                    </a:lnTo>
                    <a:lnTo>
                      <a:pt x="39689" y="5927"/>
                    </a:lnTo>
                    <a:close/>
                    <a:moveTo>
                      <a:pt x="64582" y="5927"/>
                    </a:moveTo>
                    <a:lnTo>
                      <a:pt x="63723" y="7807"/>
                    </a:lnTo>
                    <a:lnTo>
                      <a:pt x="51952" y="7807"/>
                    </a:lnTo>
                    <a:lnTo>
                      <a:pt x="53341" y="5927"/>
                    </a:lnTo>
                    <a:close/>
                    <a:moveTo>
                      <a:pt x="65604" y="5927"/>
                    </a:moveTo>
                    <a:lnTo>
                      <a:pt x="78356" y="6131"/>
                    </a:lnTo>
                    <a:lnTo>
                      <a:pt x="77866" y="7807"/>
                    </a:lnTo>
                    <a:lnTo>
                      <a:pt x="64582" y="7807"/>
                    </a:lnTo>
                    <a:lnTo>
                      <a:pt x="65604" y="5927"/>
                    </a:lnTo>
                    <a:close/>
                    <a:moveTo>
                      <a:pt x="91967" y="6131"/>
                    </a:moveTo>
                    <a:lnTo>
                      <a:pt x="91804" y="7807"/>
                    </a:lnTo>
                    <a:lnTo>
                      <a:pt x="78888" y="7807"/>
                    </a:lnTo>
                    <a:lnTo>
                      <a:pt x="79378" y="6131"/>
                    </a:lnTo>
                    <a:close/>
                    <a:moveTo>
                      <a:pt x="105251" y="6131"/>
                    </a:moveTo>
                    <a:lnTo>
                      <a:pt x="105456" y="7971"/>
                    </a:lnTo>
                    <a:lnTo>
                      <a:pt x="105456" y="7971"/>
                    </a:lnTo>
                    <a:lnTo>
                      <a:pt x="92826" y="7807"/>
                    </a:lnTo>
                    <a:lnTo>
                      <a:pt x="92826" y="6131"/>
                    </a:lnTo>
                    <a:close/>
                    <a:moveTo>
                      <a:pt x="118208" y="6131"/>
                    </a:moveTo>
                    <a:lnTo>
                      <a:pt x="118740" y="7971"/>
                    </a:lnTo>
                    <a:lnTo>
                      <a:pt x="106273" y="7971"/>
                    </a:lnTo>
                    <a:lnTo>
                      <a:pt x="106110" y="6131"/>
                    </a:lnTo>
                    <a:close/>
                    <a:moveTo>
                      <a:pt x="119067" y="6131"/>
                    </a:moveTo>
                    <a:lnTo>
                      <a:pt x="130798" y="6295"/>
                    </a:lnTo>
                    <a:lnTo>
                      <a:pt x="131656" y="7971"/>
                    </a:lnTo>
                    <a:lnTo>
                      <a:pt x="119557" y="7971"/>
                    </a:lnTo>
                    <a:lnTo>
                      <a:pt x="119067" y="6131"/>
                    </a:lnTo>
                    <a:close/>
                    <a:moveTo>
                      <a:pt x="143060" y="6295"/>
                    </a:moveTo>
                    <a:lnTo>
                      <a:pt x="144286" y="7971"/>
                    </a:lnTo>
                    <a:lnTo>
                      <a:pt x="132514" y="7971"/>
                    </a:lnTo>
                    <a:lnTo>
                      <a:pt x="131656" y="6295"/>
                    </a:lnTo>
                    <a:close/>
                    <a:moveTo>
                      <a:pt x="155158" y="6295"/>
                    </a:moveTo>
                    <a:lnTo>
                      <a:pt x="156712" y="7971"/>
                    </a:lnTo>
                    <a:lnTo>
                      <a:pt x="145103" y="7971"/>
                    </a:lnTo>
                    <a:lnTo>
                      <a:pt x="143918" y="6295"/>
                    </a:lnTo>
                    <a:close/>
                    <a:moveTo>
                      <a:pt x="156017" y="6295"/>
                    </a:moveTo>
                    <a:lnTo>
                      <a:pt x="168279" y="6458"/>
                    </a:lnTo>
                    <a:lnTo>
                      <a:pt x="170159" y="7971"/>
                    </a:lnTo>
                    <a:lnTo>
                      <a:pt x="157570" y="7971"/>
                    </a:lnTo>
                    <a:lnTo>
                      <a:pt x="156017" y="6295"/>
                    </a:lnTo>
                    <a:close/>
                    <a:moveTo>
                      <a:pt x="180868" y="6458"/>
                    </a:moveTo>
                    <a:lnTo>
                      <a:pt x="183116" y="8175"/>
                    </a:lnTo>
                    <a:lnTo>
                      <a:pt x="171018" y="7971"/>
                    </a:lnTo>
                    <a:lnTo>
                      <a:pt x="169137" y="6458"/>
                    </a:lnTo>
                    <a:close/>
                    <a:moveTo>
                      <a:pt x="22686" y="7971"/>
                    </a:moveTo>
                    <a:lnTo>
                      <a:pt x="20274" y="10014"/>
                    </a:lnTo>
                    <a:lnTo>
                      <a:pt x="8176" y="10014"/>
                    </a:lnTo>
                    <a:lnTo>
                      <a:pt x="10751" y="7971"/>
                    </a:lnTo>
                    <a:close/>
                    <a:moveTo>
                      <a:pt x="36992" y="7971"/>
                    </a:moveTo>
                    <a:lnTo>
                      <a:pt x="35112" y="10014"/>
                    </a:lnTo>
                    <a:lnTo>
                      <a:pt x="21460" y="10014"/>
                    </a:lnTo>
                    <a:lnTo>
                      <a:pt x="23708" y="7971"/>
                    </a:lnTo>
                    <a:close/>
                    <a:moveTo>
                      <a:pt x="50930" y="7971"/>
                    </a:moveTo>
                    <a:lnTo>
                      <a:pt x="49581" y="10014"/>
                    </a:lnTo>
                    <a:lnTo>
                      <a:pt x="36133" y="10014"/>
                    </a:lnTo>
                    <a:lnTo>
                      <a:pt x="37809" y="7971"/>
                    </a:lnTo>
                    <a:close/>
                    <a:moveTo>
                      <a:pt x="63560" y="7971"/>
                    </a:moveTo>
                    <a:lnTo>
                      <a:pt x="62538" y="10014"/>
                    </a:lnTo>
                    <a:lnTo>
                      <a:pt x="50603" y="10014"/>
                    </a:lnTo>
                    <a:lnTo>
                      <a:pt x="51788" y="7971"/>
                    </a:lnTo>
                    <a:close/>
                    <a:moveTo>
                      <a:pt x="64582" y="7971"/>
                    </a:moveTo>
                    <a:lnTo>
                      <a:pt x="77866" y="8175"/>
                    </a:lnTo>
                    <a:lnTo>
                      <a:pt x="77334" y="10014"/>
                    </a:lnTo>
                    <a:lnTo>
                      <a:pt x="63560" y="10014"/>
                    </a:lnTo>
                    <a:lnTo>
                      <a:pt x="64582" y="7971"/>
                    </a:lnTo>
                    <a:close/>
                    <a:moveTo>
                      <a:pt x="91804" y="8175"/>
                    </a:moveTo>
                    <a:lnTo>
                      <a:pt x="91640" y="10014"/>
                    </a:lnTo>
                    <a:lnTo>
                      <a:pt x="78356" y="10014"/>
                    </a:lnTo>
                    <a:lnTo>
                      <a:pt x="78888" y="8175"/>
                    </a:lnTo>
                    <a:close/>
                    <a:moveTo>
                      <a:pt x="105456" y="8175"/>
                    </a:moveTo>
                    <a:lnTo>
                      <a:pt x="105619" y="10014"/>
                    </a:lnTo>
                    <a:lnTo>
                      <a:pt x="92662" y="10014"/>
                    </a:lnTo>
                    <a:lnTo>
                      <a:pt x="92662" y="8175"/>
                    </a:lnTo>
                    <a:close/>
                    <a:moveTo>
                      <a:pt x="118740" y="8175"/>
                    </a:moveTo>
                    <a:lnTo>
                      <a:pt x="119394" y="10014"/>
                    </a:lnTo>
                    <a:lnTo>
                      <a:pt x="106641" y="10014"/>
                    </a:lnTo>
                    <a:lnTo>
                      <a:pt x="106273" y="8175"/>
                    </a:lnTo>
                    <a:close/>
                    <a:moveTo>
                      <a:pt x="131819" y="8175"/>
                    </a:moveTo>
                    <a:lnTo>
                      <a:pt x="132678" y="10014"/>
                    </a:lnTo>
                    <a:lnTo>
                      <a:pt x="120252" y="10014"/>
                    </a:lnTo>
                    <a:lnTo>
                      <a:pt x="119557" y="8175"/>
                    </a:lnTo>
                    <a:close/>
                    <a:moveTo>
                      <a:pt x="144449" y="8175"/>
                    </a:moveTo>
                    <a:lnTo>
                      <a:pt x="145798" y="10014"/>
                    </a:lnTo>
                    <a:lnTo>
                      <a:pt x="133536" y="10014"/>
                    </a:lnTo>
                    <a:lnTo>
                      <a:pt x="132678" y="8175"/>
                    </a:lnTo>
                    <a:close/>
                    <a:moveTo>
                      <a:pt x="156875" y="8175"/>
                    </a:moveTo>
                    <a:lnTo>
                      <a:pt x="158388" y="10014"/>
                    </a:lnTo>
                    <a:lnTo>
                      <a:pt x="146657" y="10014"/>
                    </a:lnTo>
                    <a:lnTo>
                      <a:pt x="145308" y="8175"/>
                    </a:lnTo>
                    <a:close/>
                    <a:moveTo>
                      <a:pt x="157734" y="8175"/>
                    </a:moveTo>
                    <a:lnTo>
                      <a:pt x="170323" y="8339"/>
                    </a:lnTo>
                    <a:lnTo>
                      <a:pt x="172366" y="10014"/>
                    </a:lnTo>
                    <a:lnTo>
                      <a:pt x="159246" y="10014"/>
                    </a:lnTo>
                    <a:lnTo>
                      <a:pt x="157734" y="8175"/>
                    </a:lnTo>
                    <a:close/>
                    <a:moveTo>
                      <a:pt x="183280" y="8339"/>
                    </a:moveTo>
                    <a:lnTo>
                      <a:pt x="185487" y="10014"/>
                    </a:lnTo>
                    <a:lnTo>
                      <a:pt x="173061" y="10014"/>
                    </a:lnTo>
                    <a:lnTo>
                      <a:pt x="171181" y="8339"/>
                    </a:lnTo>
                    <a:close/>
                    <a:moveTo>
                      <a:pt x="172530" y="10219"/>
                    </a:moveTo>
                    <a:lnTo>
                      <a:pt x="174574" y="12058"/>
                    </a:lnTo>
                    <a:lnTo>
                      <a:pt x="161126" y="12058"/>
                    </a:lnTo>
                    <a:lnTo>
                      <a:pt x="159409" y="10219"/>
                    </a:lnTo>
                    <a:close/>
                    <a:moveTo>
                      <a:pt x="185814" y="10219"/>
                    </a:moveTo>
                    <a:lnTo>
                      <a:pt x="188226" y="12058"/>
                    </a:lnTo>
                    <a:lnTo>
                      <a:pt x="175432" y="12058"/>
                    </a:lnTo>
                    <a:lnTo>
                      <a:pt x="173388" y="10219"/>
                    </a:lnTo>
                    <a:close/>
                    <a:moveTo>
                      <a:pt x="77171" y="10219"/>
                    </a:moveTo>
                    <a:lnTo>
                      <a:pt x="76640" y="12263"/>
                    </a:lnTo>
                    <a:lnTo>
                      <a:pt x="62538" y="12263"/>
                    </a:lnTo>
                    <a:lnTo>
                      <a:pt x="63355" y="10219"/>
                    </a:lnTo>
                    <a:close/>
                    <a:moveTo>
                      <a:pt x="91640" y="10219"/>
                    </a:moveTo>
                    <a:lnTo>
                      <a:pt x="91477" y="12263"/>
                    </a:lnTo>
                    <a:lnTo>
                      <a:pt x="77661" y="12263"/>
                    </a:lnTo>
                    <a:lnTo>
                      <a:pt x="78193" y="10219"/>
                    </a:lnTo>
                    <a:close/>
                    <a:moveTo>
                      <a:pt x="105783" y="10219"/>
                    </a:moveTo>
                    <a:lnTo>
                      <a:pt x="105946" y="12263"/>
                    </a:lnTo>
                    <a:lnTo>
                      <a:pt x="92499" y="12263"/>
                    </a:lnTo>
                    <a:lnTo>
                      <a:pt x="92662" y="10219"/>
                    </a:lnTo>
                    <a:close/>
                    <a:moveTo>
                      <a:pt x="119394" y="10219"/>
                    </a:moveTo>
                    <a:lnTo>
                      <a:pt x="120089" y="12263"/>
                    </a:lnTo>
                    <a:lnTo>
                      <a:pt x="106968" y="12263"/>
                    </a:lnTo>
                    <a:lnTo>
                      <a:pt x="106641" y="10219"/>
                    </a:lnTo>
                    <a:close/>
                    <a:moveTo>
                      <a:pt x="132841" y="10219"/>
                    </a:moveTo>
                    <a:lnTo>
                      <a:pt x="133863" y="12263"/>
                    </a:lnTo>
                    <a:lnTo>
                      <a:pt x="120947" y="12263"/>
                    </a:lnTo>
                    <a:lnTo>
                      <a:pt x="120252" y="10219"/>
                    </a:lnTo>
                    <a:close/>
                    <a:moveTo>
                      <a:pt x="145962" y="10219"/>
                    </a:moveTo>
                    <a:lnTo>
                      <a:pt x="147147" y="12263"/>
                    </a:lnTo>
                    <a:lnTo>
                      <a:pt x="134721" y="12263"/>
                    </a:lnTo>
                    <a:lnTo>
                      <a:pt x="133700" y="10219"/>
                    </a:lnTo>
                    <a:close/>
                    <a:moveTo>
                      <a:pt x="158755" y="10219"/>
                    </a:moveTo>
                    <a:lnTo>
                      <a:pt x="160268" y="12058"/>
                    </a:lnTo>
                    <a:lnTo>
                      <a:pt x="148169" y="12263"/>
                    </a:lnTo>
                    <a:lnTo>
                      <a:pt x="146820" y="10219"/>
                    </a:lnTo>
                    <a:close/>
                    <a:moveTo>
                      <a:pt x="20111" y="10219"/>
                    </a:moveTo>
                    <a:lnTo>
                      <a:pt x="17740" y="12426"/>
                    </a:lnTo>
                    <a:lnTo>
                      <a:pt x="5110" y="12426"/>
                    </a:lnTo>
                    <a:lnTo>
                      <a:pt x="7849" y="10219"/>
                    </a:lnTo>
                    <a:close/>
                    <a:moveTo>
                      <a:pt x="34948" y="10219"/>
                    </a:moveTo>
                    <a:lnTo>
                      <a:pt x="33068" y="12426"/>
                    </a:lnTo>
                    <a:lnTo>
                      <a:pt x="18762" y="12426"/>
                    </a:lnTo>
                    <a:lnTo>
                      <a:pt x="21133" y="10219"/>
                    </a:lnTo>
                    <a:close/>
                    <a:moveTo>
                      <a:pt x="49417" y="10219"/>
                    </a:moveTo>
                    <a:lnTo>
                      <a:pt x="47864" y="12426"/>
                    </a:lnTo>
                    <a:lnTo>
                      <a:pt x="34090" y="12426"/>
                    </a:lnTo>
                    <a:lnTo>
                      <a:pt x="35970" y="10219"/>
                    </a:lnTo>
                    <a:close/>
                    <a:moveTo>
                      <a:pt x="62538" y="10219"/>
                    </a:moveTo>
                    <a:lnTo>
                      <a:pt x="61516" y="12263"/>
                    </a:lnTo>
                    <a:lnTo>
                      <a:pt x="48886" y="12426"/>
                    </a:lnTo>
                    <a:lnTo>
                      <a:pt x="50439" y="10219"/>
                    </a:lnTo>
                    <a:close/>
                    <a:moveTo>
                      <a:pt x="174737" y="12426"/>
                    </a:moveTo>
                    <a:lnTo>
                      <a:pt x="177149" y="14470"/>
                    </a:lnTo>
                    <a:lnTo>
                      <a:pt x="163333" y="14470"/>
                    </a:lnTo>
                    <a:lnTo>
                      <a:pt x="161453" y="12426"/>
                    </a:lnTo>
                    <a:close/>
                    <a:moveTo>
                      <a:pt x="188553" y="12426"/>
                    </a:moveTo>
                    <a:lnTo>
                      <a:pt x="191087" y="14470"/>
                    </a:lnTo>
                    <a:lnTo>
                      <a:pt x="178007" y="14470"/>
                    </a:lnTo>
                    <a:lnTo>
                      <a:pt x="175595" y="12426"/>
                    </a:lnTo>
                    <a:close/>
                    <a:moveTo>
                      <a:pt x="32700" y="12590"/>
                    </a:moveTo>
                    <a:lnTo>
                      <a:pt x="30656" y="14960"/>
                    </a:lnTo>
                    <a:lnTo>
                      <a:pt x="15860" y="14960"/>
                    </a:lnTo>
                    <a:lnTo>
                      <a:pt x="18394" y="12590"/>
                    </a:lnTo>
                    <a:close/>
                    <a:moveTo>
                      <a:pt x="47701" y="12590"/>
                    </a:moveTo>
                    <a:lnTo>
                      <a:pt x="46188" y="14960"/>
                    </a:lnTo>
                    <a:lnTo>
                      <a:pt x="31678" y="14960"/>
                    </a:lnTo>
                    <a:lnTo>
                      <a:pt x="33722" y="12590"/>
                    </a:lnTo>
                    <a:close/>
                    <a:moveTo>
                      <a:pt x="160636" y="12426"/>
                    </a:moveTo>
                    <a:lnTo>
                      <a:pt x="162311" y="14470"/>
                    </a:lnTo>
                    <a:lnTo>
                      <a:pt x="47210" y="14960"/>
                    </a:lnTo>
                    <a:lnTo>
                      <a:pt x="48723" y="12590"/>
                    </a:lnTo>
                    <a:lnTo>
                      <a:pt x="106968" y="12590"/>
                    </a:lnTo>
                    <a:lnTo>
                      <a:pt x="106968" y="12426"/>
                    </a:lnTo>
                    <a:lnTo>
                      <a:pt x="120089" y="12426"/>
                    </a:lnTo>
                    <a:lnTo>
                      <a:pt x="120089" y="12590"/>
                    </a:lnTo>
                    <a:lnTo>
                      <a:pt x="121110" y="12590"/>
                    </a:lnTo>
                    <a:lnTo>
                      <a:pt x="121110" y="12426"/>
                    </a:lnTo>
                    <a:lnTo>
                      <a:pt x="133863" y="12426"/>
                    </a:lnTo>
                    <a:lnTo>
                      <a:pt x="134067" y="12590"/>
                    </a:lnTo>
                    <a:lnTo>
                      <a:pt x="134885" y="12590"/>
                    </a:lnTo>
                    <a:lnTo>
                      <a:pt x="134885" y="12426"/>
                    </a:lnTo>
                    <a:lnTo>
                      <a:pt x="147352" y="12426"/>
                    </a:lnTo>
                    <a:lnTo>
                      <a:pt x="147515" y="12590"/>
                    </a:lnTo>
                    <a:lnTo>
                      <a:pt x="148373" y="12590"/>
                    </a:lnTo>
                    <a:lnTo>
                      <a:pt x="148373" y="12426"/>
                    </a:lnTo>
                    <a:close/>
                    <a:moveTo>
                      <a:pt x="17372" y="12590"/>
                    </a:moveTo>
                    <a:lnTo>
                      <a:pt x="14675" y="14960"/>
                    </a:lnTo>
                    <a:lnTo>
                      <a:pt x="1554" y="15124"/>
                    </a:lnTo>
                    <a:lnTo>
                      <a:pt x="4783" y="12753"/>
                    </a:lnTo>
                    <a:lnTo>
                      <a:pt x="17372" y="12590"/>
                    </a:lnTo>
                    <a:close/>
                    <a:moveTo>
                      <a:pt x="20111" y="0"/>
                    </a:moveTo>
                    <a:lnTo>
                      <a:pt x="1" y="15328"/>
                    </a:lnTo>
                    <a:lnTo>
                      <a:pt x="31515" y="15328"/>
                    </a:lnTo>
                    <a:lnTo>
                      <a:pt x="45984" y="15124"/>
                    </a:lnTo>
                    <a:lnTo>
                      <a:pt x="45821" y="15328"/>
                    </a:lnTo>
                    <a:lnTo>
                      <a:pt x="47006" y="15328"/>
                    </a:lnTo>
                    <a:lnTo>
                      <a:pt x="47006" y="15124"/>
                    </a:lnTo>
                    <a:lnTo>
                      <a:pt x="192313" y="14633"/>
                    </a:lnTo>
                    <a:lnTo>
                      <a:pt x="175105" y="1349"/>
                    </a:lnTo>
                    <a:lnTo>
                      <a:pt x="163333" y="1186"/>
                    </a:lnTo>
                    <a:lnTo>
                      <a:pt x="162679" y="1186"/>
                    </a:lnTo>
                    <a:lnTo>
                      <a:pt x="151235" y="1022"/>
                    </a:lnTo>
                    <a:lnTo>
                      <a:pt x="139340" y="1022"/>
                    </a:lnTo>
                    <a:lnTo>
                      <a:pt x="128754" y="818"/>
                    </a:lnTo>
                    <a:lnTo>
                      <a:pt x="116328" y="818"/>
                    </a:lnTo>
                    <a:lnTo>
                      <a:pt x="105251" y="654"/>
                    </a:lnTo>
                    <a:lnTo>
                      <a:pt x="104597" y="654"/>
                    </a:lnTo>
                    <a:lnTo>
                      <a:pt x="93194" y="491"/>
                    </a:lnTo>
                    <a:lnTo>
                      <a:pt x="80073" y="491"/>
                    </a:lnTo>
                    <a:lnTo>
                      <a:pt x="68301" y="327"/>
                    </a:lnTo>
                    <a:lnTo>
                      <a:pt x="67443" y="327"/>
                    </a:lnTo>
                    <a:lnTo>
                      <a:pt x="201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2"/>
            <p:cNvGrpSpPr/>
            <p:nvPr/>
          </p:nvGrpSpPr>
          <p:grpSpPr>
            <a:xfrm>
              <a:off x="904874" y="328675"/>
              <a:ext cx="7315554" cy="4024396"/>
              <a:chOff x="992433" y="538196"/>
              <a:chExt cx="7139913" cy="4021179"/>
            </a:xfrm>
          </p:grpSpPr>
          <p:sp>
            <p:nvSpPr>
              <p:cNvPr id="75" name="Google Shape;75;p2"/>
              <p:cNvSpPr/>
              <p:nvPr/>
            </p:nvSpPr>
            <p:spPr>
              <a:xfrm>
                <a:off x="992433" y="538196"/>
                <a:ext cx="7139815" cy="4021171"/>
              </a:xfrm>
              <a:custGeom>
                <a:avLst/>
                <a:gdLst/>
                <a:ahLst/>
                <a:cxnLst/>
                <a:rect l="l" t="t" r="r" b="b"/>
                <a:pathLst>
                  <a:path w="139504" h="82566" extrusionOk="0">
                    <a:moveTo>
                      <a:pt x="8871" y="0"/>
                    </a:moveTo>
                    <a:cubicBezTo>
                      <a:pt x="3925" y="0"/>
                      <a:pt x="1" y="4088"/>
                      <a:pt x="1" y="8829"/>
                    </a:cubicBezTo>
                    <a:lnTo>
                      <a:pt x="1" y="73573"/>
                    </a:lnTo>
                    <a:cubicBezTo>
                      <a:pt x="1" y="78478"/>
                      <a:pt x="3925" y="82566"/>
                      <a:pt x="8871" y="82566"/>
                    </a:cubicBezTo>
                    <a:lnTo>
                      <a:pt x="130471" y="82566"/>
                    </a:lnTo>
                    <a:cubicBezTo>
                      <a:pt x="135416" y="82566"/>
                      <a:pt x="139504" y="78478"/>
                      <a:pt x="139504" y="73573"/>
                    </a:cubicBezTo>
                    <a:lnTo>
                      <a:pt x="139504" y="8829"/>
                    </a:lnTo>
                    <a:cubicBezTo>
                      <a:pt x="139504" y="4088"/>
                      <a:pt x="135416" y="0"/>
                      <a:pt x="1304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237231" y="669547"/>
                <a:ext cx="6641936" cy="3758421"/>
              </a:xfrm>
              <a:custGeom>
                <a:avLst/>
                <a:gdLst/>
                <a:ahLst/>
                <a:cxnLst/>
                <a:rect l="l" t="t" r="r" b="b"/>
                <a:pathLst>
                  <a:path w="129776" h="77171" extrusionOk="0">
                    <a:moveTo>
                      <a:pt x="121232" y="696"/>
                    </a:moveTo>
                    <a:cubicBezTo>
                      <a:pt x="123480" y="696"/>
                      <a:pt x="125320" y="1554"/>
                      <a:pt x="126873" y="3066"/>
                    </a:cubicBezTo>
                    <a:cubicBezTo>
                      <a:pt x="128222" y="4456"/>
                      <a:pt x="129080" y="6500"/>
                      <a:pt x="129080" y="8543"/>
                    </a:cubicBezTo>
                    <a:lnTo>
                      <a:pt x="129080" y="68465"/>
                    </a:lnTo>
                    <a:cubicBezTo>
                      <a:pt x="129080" y="70672"/>
                      <a:pt x="128222" y="72716"/>
                      <a:pt x="126873" y="74105"/>
                    </a:cubicBezTo>
                    <a:cubicBezTo>
                      <a:pt x="125320" y="75454"/>
                      <a:pt x="123480" y="76476"/>
                      <a:pt x="121232" y="76476"/>
                    </a:cubicBezTo>
                    <a:lnTo>
                      <a:pt x="8665" y="76476"/>
                    </a:lnTo>
                    <a:cubicBezTo>
                      <a:pt x="6458" y="76476"/>
                      <a:pt x="4415" y="75454"/>
                      <a:pt x="3066" y="74105"/>
                    </a:cubicBezTo>
                    <a:cubicBezTo>
                      <a:pt x="1676" y="72716"/>
                      <a:pt x="654" y="70672"/>
                      <a:pt x="654" y="68465"/>
                    </a:cubicBezTo>
                    <a:lnTo>
                      <a:pt x="654" y="8543"/>
                    </a:lnTo>
                    <a:cubicBezTo>
                      <a:pt x="654" y="6500"/>
                      <a:pt x="1676" y="4456"/>
                      <a:pt x="3066" y="3066"/>
                    </a:cubicBezTo>
                    <a:cubicBezTo>
                      <a:pt x="4415" y="1554"/>
                      <a:pt x="6458" y="696"/>
                      <a:pt x="8665" y="696"/>
                    </a:cubicBezTo>
                    <a:close/>
                    <a:moveTo>
                      <a:pt x="8665" y="1"/>
                    </a:moveTo>
                    <a:cubicBezTo>
                      <a:pt x="3924" y="1"/>
                      <a:pt x="0" y="3925"/>
                      <a:pt x="0" y="8543"/>
                    </a:cubicBezTo>
                    <a:lnTo>
                      <a:pt x="0" y="68465"/>
                    </a:lnTo>
                    <a:cubicBezTo>
                      <a:pt x="0" y="73247"/>
                      <a:pt x="3924" y="77171"/>
                      <a:pt x="8665" y="77171"/>
                    </a:cubicBezTo>
                    <a:lnTo>
                      <a:pt x="121232" y="77171"/>
                    </a:lnTo>
                    <a:cubicBezTo>
                      <a:pt x="126015" y="77171"/>
                      <a:pt x="129775" y="73247"/>
                      <a:pt x="129775" y="68465"/>
                    </a:cubicBezTo>
                    <a:lnTo>
                      <a:pt x="129775" y="8543"/>
                    </a:lnTo>
                    <a:cubicBezTo>
                      <a:pt x="129775" y="3925"/>
                      <a:pt x="126015" y="1"/>
                      <a:pt x="1212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992433" y="2437258"/>
                <a:ext cx="1255241" cy="1293977"/>
              </a:xfrm>
              <a:custGeom>
                <a:avLst/>
                <a:gdLst/>
                <a:ahLst/>
                <a:cxnLst/>
                <a:rect l="l" t="t" r="r" b="b"/>
                <a:pathLst>
                  <a:path w="24526" h="26569" extrusionOk="0">
                    <a:moveTo>
                      <a:pt x="1" y="1"/>
                    </a:moveTo>
                    <a:lnTo>
                      <a:pt x="1" y="4252"/>
                    </a:lnTo>
                    <a:lnTo>
                      <a:pt x="4783" y="9034"/>
                    </a:lnTo>
                    <a:lnTo>
                      <a:pt x="4783" y="4947"/>
                    </a:lnTo>
                    <a:lnTo>
                      <a:pt x="1" y="1"/>
                    </a:lnTo>
                    <a:close/>
                    <a:moveTo>
                      <a:pt x="5437" y="5601"/>
                    </a:moveTo>
                    <a:lnTo>
                      <a:pt x="5437" y="9688"/>
                    </a:lnTo>
                    <a:lnTo>
                      <a:pt x="21787" y="26038"/>
                    </a:lnTo>
                    <a:cubicBezTo>
                      <a:pt x="22155" y="26405"/>
                      <a:pt x="22482" y="26569"/>
                      <a:pt x="22809" y="26569"/>
                    </a:cubicBezTo>
                    <a:cubicBezTo>
                      <a:pt x="23340" y="26569"/>
                      <a:pt x="23667" y="26405"/>
                      <a:pt x="24035" y="26038"/>
                    </a:cubicBezTo>
                    <a:cubicBezTo>
                      <a:pt x="24525" y="25547"/>
                      <a:pt x="24525" y="24525"/>
                      <a:pt x="24035" y="23994"/>
                    </a:cubicBezTo>
                    <a:lnTo>
                      <a:pt x="5437" y="5601"/>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992433" y="2080949"/>
                <a:ext cx="872414" cy="927685"/>
              </a:xfrm>
              <a:custGeom>
                <a:avLst/>
                <a:gdLst/>
                <a:ahLst/>
                <a:cxnLst/>
                <a:rect l="l" t="t" r="r" b="b"/>
                <a:pathLst>
                  <a:path w="17046" h="19048" extrusionOk="0">
                    <a:moveTo>
                      <a:pt x="1" y="0"/>
                    </a:moveTo>
                    <a:lnTo>
                      <a:pt x="1" y="4088"/>
                    </a:lnTo>
                    <a:lnTo>
                      <a:pt x="4783" y="8993"/>
                    </a:lnTo>
                    <a:lnTo>
                      <a:pt x="4783" y="4742"/>
                    </a:lnTo>
                    <a:lnTo>
                      <a:pt x="1" y="0"/>
                    </a:lnTo>
                    <a:close/>
                    <a:moveTo>
                      <a:pt x="5437" y="5437"/>
                    </a:moveTo>
                    <a:lnTo>
                      <a:pt x="5437" y="9688"/>
                    </a:lnTo>
                    <a:lnTo>
                      <a:pt x="14470" y="18557"/>
                    </a:lnTo>
                    <a:cubicBezTo>
                      <a:pt x="14634" y="18884"/>
                      <a:pt x="15165" y="19048"/>
                      <a:pt x="15492" y="19048"/>
                    </a:cubicBezTo>
                    <a:cubicBezTo>
                      <a:pt x="15860" y="19048"/>
                      <a:pt x="16187" y="18884"/>
                      <a:pt x="16514" y="18557"/>
                    </a:cubicBezTo>
                    <a:cubicBezTo>
                      <a:pt x="17045" y="18026"/>
                      <a:pt x="17045" y="17004"/>
                      <a:pt x="16514" y="16514"/>
                    </a:cubicBezTo>
                    <a:lnTo>
                      <a:pt x="5437" y="5437"/>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5795597" y="538196"/>
                <a:ext cx="1018840" cy="770425"/>
              </a:xfrm>
              <a:custGeom>
                <a:avLst/>
                <a:gdLst/>
                <a:ahLst/>
                <a:cxnLst/>
                <a:rect l="l" t="t" r="r" b="b"/>
                <a:pathLst>
                  <a:path w="19907" h="15819" extrusionOk="0">
                    <a:moveTo>
                      <a:pt x="1" y="0"/>
                    </a:moveTo>
                    <a:lnTo>
                      <a:pt x="3066" y="2698"/>
                    </a:lnTo>
                    <a:lnTo>
                      <a:pt x="7481" y="2698"/>
                    </a:lnTo>
                    <a:lnTo>
                      <a:pt x="4415" y="0"/>
                    </a:lnTo>
                    <a:close/>
                    <a:moveTo>
                      <a:pt x="3924" y="3393"/>
                    </a:moveTo>
                    <a:lnTo>
                      <a:pt x="17209" y="15491"/>
                    </a:lnTo>
                    <a:cubicBezTo>
                      <a:pt x="17536" y="15655"/>
                      <a:pt x="17863" y="15818"/>
                      <a:pt x="18230" y="15818"/>
                    </a:cubicBezTo>
                    <a:cubicBezTo>
                      <a:pt x="18557" y="15818"/>
                      <a:pt x="19089" y="15655"/>
                      <a:pt x="19252" y="15328"/>
                    </a:cubicBezTo>
                    <a:cubicBezTo>
                      <a:pt x="19906" y="14633"/>
                      <a:pt x="19743" y="13775"/>
                      <a:pt x="19252" y="13284"/>
                    </a:cubicBezTo>
                    <a:lnTo>
                      <a:pt x="8339" y="3393"/>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2387775" y="3862589"/>
                <a:ext cx="922622" cy="696787"/>
              </a:xfrm>
              <a:custGeom>
                <a:avLst/>
                <a:gdLst/>
                <a:ahLst/>
                <a:cxnLst/>
                <a:rect l="l" t="t" r="r" b="b"/>
                <a:pathLst>
                  <a:path w="18027" h="14307" extrusionOk="0">
                    <a:moveTo>
                      <a:pt x="1677" y="1"/>
                    </a:moveTo>
                    <a:cubicBezTo>
                      <a:pt x="1186" y="1"/>
                      <a:pt x="859" y="205"/>
                      <a:pt x="491" y="532"/>
                    </a:cubicBezTo>
                    <a:cubicBezTo>
                      <a:pt x="1" y="1227"/>
                      <a:pt x="1" y="2044"/>
                      <a:pt x="655" y="2576"/>
                    </a:cubicBezTo>
                    <a:lnTo>
                      <a:pt x="9688" y="10914"/>
                    </a:lnTo>
                    <a:lnTo>
                      <a:pt x="14143" y="10914"/>
                    </a:lnTo>
                    <a:lnTo>
                      <a:pt x="2535" y="368"/>
                    </a:lnTo>
                    <a:cubicBezTo>
                      <a:pt x="2372" y="205"/>
                      <a:pt x="2045" y="1"/>
                      <a:pt x="1677" y="1"/>
                    </a:cubicBezTo>
                    <a:close/>
                    <a:moveTo>
                      <a:pt x="10546" y="11609"/>
                    </a:moveTo>
                    <a:lnTo>
                      <a:pt x="13612" y="14307"/>
                    </a:lnTo>
                    <a:lnTo>
                      <a:pt x="18026" y="14307"/>
                    </a:lnTo>
                    <a:lnTo>
                      <a:pt x="14961" y="11609"/>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2919134" y="3972072"/>
                <a:ext cx="792932" cy="587303"/>
              </a:xfrm>
              <a:custGeom>
                <a:avLst/>
                <a:gdLst/>
                <a:ahLst/>
                <a:cxnLst/>
                <a:rect l="l" t="t" r="r" b="b"/>
                <a:pathLst>
                  <a:path w="15493" h="12059" extrusionOk="0">
                    <a:moveTo>
                      <a:pt x="1718" y="1"/>
                    </a:moveTo>
                    <a:cubicBezTo>
                      <a:pt x="1186" y="1"/>
                      <a:pt x="859" y="164"/>
                      <a:pt x="491" y="491"/>
                    </a:cubicBezTo>
                    <a:cubicBezTo>
                      <a:pt x="1" y="1186"/>
                      <a:pt x="1" y="2044"/>
                      <a:pt x="696" y="2535"/>
                    </a:cubicBezTo>
                    <a:lnTo>
                      <a:pt x="7317" y="8666"/>
                    </a:lnTo>
                    <a:lnTo>
                      <a:pt x="11732" y="8666"/>
                    </a:lnTo>
                    <a:lnTo>
                      <a:pt x="2535" y="328"/>
                    </a:lnTo>
                    <a:cubicBezTo>
                      <a:pt x="2372" y="164"/>
                      <a:pt x="2045" y="1"/>
                      <a:pt x="1718" y="1"/>
                    </a:cubicBezTo>
                    <a:close/>
                    <a:moveTo>
                      <a:pt x="8012" y="9361"/>
                    </a:moveTo>
                    <a:lnTo>
                      <a:pt x="11078" y="12059"/>
                    </a:lnTo>
                    <a:lnTo>
                      <a:pt x="15492" y="12059"/>
                    </a:lnTo>
                    <a:lnTo>
                      <a:pt x="12427" y="9361"/>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5402324" y="538196"/>
                <a:ext cx="803321" cy="587255"/>
              </a:xfrm>
              <a:custGeom>
                <a:avLst/>
                <a:gdLst/>
                <a:ahLst/>
                <a:cxnLst/>
                <a:rect l="l" t="t" r="r" b="b"/>
                <a:pathLst>
                  <a:path w="15696" h="12058" extrusionOk="0">
                    <a:moveTo>
                      <a:pt x="0" y="0"/>
                    </a:moveTo>
                    <a:lnTo>
                      <a:pt x="3066" y="2698"/>
                    </a:lnTo>
                    <a:lnTo>
                      <a:pt x="7521" y="2698"/>
                    </a:lnTo>
                    <a:lnTo>
                      <a:pt x="4456" y="0"/>
                    </a:lnTo>
                    <a:close/>
                    <a:moveTo>
                      <a:pt x="3761" y="3393"/>
                    </a:moveTo>
                    <a:lnTo>
                      <a:pt x="12957" y="11731"/>
                    </a:lnTo>
                    <a:cubicBezTo>
                      <a:pt x="13284" y="11894"/>
                      <a:pt x="13652" y="12058"/>
                      <a:pt x="13979" y="12058"/>
                    </a:cubicBezTo>
                    <a:cubicBezTo>
                      <a:pt x="14511" y="12058"/>
                      <a:pt x="14838" y="11894"/>
                      <a:pt x="15165" y="11567"/>
                    </a:cubicBezTo>
                    <a:cubicBezTo>
                      <a:pt x="15696" y="11036"/>
                      <a:pt x="15696" y="10014"/>
                      <a:pt x="15001" y="9524"/>
                    </a:cubicBezTo>
                    <a:lnTo>
                      <a:pt x="8175" y="3393"/>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6519396" y="538196"/>
                <a:ext cx="1167365" cy="89583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7320631" y="777083"/>
                <a:ext cx="811715" cy="788347"/>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992433" y="3464445"/>
                <a:ext cx="811766" cy="788347"/>
              </a:xfrm>
              <a:custGeom>
                <a:avLst/>
                <a:gdLst/>
                <a:ahLst/>
                <a:cxnLst/>
                <a:rect l="l" t="t" r="r" b="b"/>
                <a:pathLst>
                  <a:path w="15861" h="16187" extrusionOk="0">
                    <a:moveTo>
                      <a:pt x="1" y="1"/>
                    </a:moveTo>
                    <a:lnTo>
                      <a:pt x="1" y="3925"/>
                    </a:lnTo>
                    <a:lnTo>
                      <a:pt x="13121" y="15860"/>
                    </a:lnTo>
                    <a:cubicBezTo>
                      <a:pt x="13448" y="16023"/>
                      <a:pt x="13816" y="16187"/>
                      <a:pt x="14143" y="16187"/>
                    </a:cubicBezTo>
                    <a:cubicBezTo>
                      <a:pt x="14470" y="16187"/>
                      <a:pt x="15002" y="16023"/>
                      <a:pt x="15165" y="15696"/>
                    </a:cubicBezTo>
                    <a:cubicBezTo>
                      <a:pt x="15860" y="15165"/>
                      <a:pt x="15656" y="14143"/>
                      <a:pt x="15165" y="13653"/>
                    </a:cubicBezTo>
                    <a:lnTo>
                      <a:pt x="1" y="1"/>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438064" y="3597841"/>
                <a:ext cx="1236355" cy="961533"/>
              </a:xfrm>
              <a:custGeom>
                <a:avLst/>
                <a:gdLst/>
                <a:ahLst/>
                <a:cxnLst/>
                <a:rect l="l" t="t" r="r" b="b"/>
                <a:pathLst>
                  <a:path w="24157" h="19743" extrusionOk="0">
                    <a:moveTo>
                      <a:pt x="1676" y="0"/>
                    </a:moveTo>
                    <a:cubicBezTo>
                      <a:pt x="1185" y="0"/>
                      <a:pt x="818" y="164"/>
                      <a:pt x="491" y="532"/>
                    </a:cubicBezTo>
                    <a:cubicBezTo>
                      <a:pt x="0" y="1022"/>
                      <a:pt x="0" y="2044"/>
                      <a:pt x="654" y="2575"/>
                    </a:cubicBezTo>
                    <a:lnTo>
                      <a:pt x="19742" y="19743"/>
                    </a:lnTo>
                    <a:lnTo>
                      <a:pt x="24157" y="19743"/>
                    </a:lnTo>
                    <a:lnTo>
                      <a:pt x="2534" y="327"/>
                    </a:lnTo>
                    <a:cubicBezTo>
                      <a:pt x="2371" y="0"/>
                      <a:pt x="2044" y="0"/>
                      <a:pt x="1676"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7" name="Google Shape;87;p2"/>
          <p:cNvGrpSpPr/>
          <p:nvPr/>
        </p:nvGrpSpPr>
        <p:grpSpPr>
          <a:xfrm>
            <a:off x="4385190" y="148199"/>
            <a:ext cx="373622" cy="90485"/>
            <a:chOff x="4685288" y="186288"/>
            <a:chExt cx="419375" cy="90485"/>
          </a:xfrm>
        </p:grpSpPr>
        <p:sp>
          <p:nvSpPr>
            <p:cNvPr id="88" name="Google Shape;88;p2"/>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 name="Google Shape;89;p2"/>
            <p:cNvGrpSpPr/>
            <p:nvPr/>
          </p:nvGrpSpPr>
          <p:grpSpPr>
            <a:xfrm>
              <a:off x="4685288" y="186300"/>
              <a:ext cx="419375" cy="90473"/>
              <a:chOff x="4390000" y="182175"/>
              <a:chExt cx="419375" cy="90473"/>
            </a:xfrm>
          </p:grpSpPr>
          <p:sp>
            <p:nvSpPr>
              <p:cNvPr id="90" name="Google Shape;90;p2"/>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2" name="Google Shape;92;p2"/>
          <p:cNvSpPr txBox="1">
            <a:spLocks noGrp="1"/>
          </p:cNvSpPr>
          <p:nvPr>
            <p:ph type="ctrTitle"/>
          </p:nvPr>
        </p:nvSpPr>
        <p:spPr>
          <a:xfrm>
            <a:off x="1593150" y="849350"/>
            <a:ext cx="5957700" cy="20526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5"/>
              </a:buClr>
              <a:buSzPts val="5200"/>
              <a:buNone/>
              <a:defRPr sz="4500">
                <a:solidFill>
                  <a:schemeClr val="accent5"/>
                </a:solidFill>
                <a:latin typeface="Aldrich"/>
                <a:ea typeface="Aldrich"/>
                <a:cs typeface="Aldrich"/>
                <a:sym typeface="Aldrich"/>
              </a:defRPr>
            </a:lvl1pPr>
            <a:lvl2pPr lvl="1" algn="ctr">
              <a:spcBef>
                <a:spcPts val="0"/>
              </a:spcBef>
              <a:spcAft>
                <a:spcPts val="0"/>
              </a:spcAft>
              <a:buClr>
                <a:schemeClr val="accent5"/>
              </a:buClr>
              <a:buSzPts val="5200"/>
              <a:buNone/>
              <a:defRPr sz="5200">
                <a:solidFill>
                  <a:schemeClr val="accent5"/>
                </a:solidFill>
              </a:defRPr>
            </a:lvl2pPr>
            <a:lvl3pPr lvl="2" algn="ctr">
              <a:spcBef>
                <a:spcPts val="0"/>
              </a:spcBef>
              <a:spcAft>
                <a:spcPts val="0"/>
              </a:spcAft>
              <a:buClr>
                <a:schemeClr val="accent5"/>
              </a:buClr>
              <a:buSzPts val="5200"/>
              <a:buNone/>
              <a:defRPr sz="5200">
                <a:solidFill>
                  <a:schemeClr val="accent5"/>
                </a:solidFill>
              </a:defRPr>
            </a:lvl3pPr>
            <a:lvl4pPr lvl="3" algn="ctr">
              <a:spcBef>
                <a:spcPts val="0"/>
              </a:spcBef>
              <a:spcAft>
                <a:spcPts val="0"/>
              </a:spcAft>
              <a:buClr>
                <a:schemeClr val="accent5"/>
              </a:buClr>
              <a:buSzPts val="5200"/>
              <a:buNone/>
              <a:defRPr sz="5200">
                <a:solidFill>
                  <a:schemeClr val="accent5"/>
                </a:solidFill>
              </a:defRPr>
            </a:lvl4pPr>
            <a:lvl5pPr lvl="4" algn="ctr">
              <a:spcBef>
                <a:spcPts val="0"/>
              </a:spcBef>
              <a:spcAft>
                <a:spcPts val="0"/>
              </a:spcAft>
              <a:buClr>
                <a:schemeClr val="accent5"/>
              </a:buClr>
              <a:buSzPts val="5200"/>
              <a:buNone/>
              <a:defRPr sz="5200">
                <a:solidFill>
                  <a:schemeClr val="accent5"/>
                </a:solidFill>
              </a:defRPr>
            </a:lvl5pPr>
            <a:lvl6pPr lvl="5" algn="ctr">
              <a:spcBef>
                <a:spcPts val="0"/>
              </a:spcBef>
              <a:spcAft>
                <a:spcPts val="0"/>
              </a:spcAft>
              <a:buClr>
                <a:schemeClr val="accent5"/>
              </a:buClr>
              <a:buSzPts val="5200"/>
              <a:buNone/>
              <a:defRPr sz="5200">
                <a:solidFill>
                  <a:schemeClr val="accent5"/>
                </a:solidFill>
              </a:defRPr>
            </a:lvl6pPr>
            <a:lvl7pPr lvl="6" algn="ctr">
              <a:spcBef>
                <a:spcPts val="0"/>
              </a:spcBef>
              <a:spcAft>
                <a:spcPts val="0"/>
              </a:spcAft>
              <a:buClr>
                <a:schemeClr val="accent5"/>
              </a:buClr>
              <a:buSzPts val="5200"/>
              <a:buNone/>
              <a:defRPr sz="5200">
                <a:solidFill>
                  <a:schemeClr val="accent5"/>
                </a:solidFill>
              </a:defRPr>
            </a:lvl7pPr>
            <a:lvl8pPr lvl="7" algn="ctr">
              <a:spcBef>
                <a:spcPts val="0"/>
              </a:spcBef>
              <a:spcAft>
                <a:spcPts val="0"/>
              </a:spcAft>
              <a:buClr>
                <a:schemeClr val="accent5"/>
              </a:buClr>
              <a:buSzPts val="5200"/>
              <a:buNone/>
              <a:defRPr sz="5200">
                <a:solidFill>
                  <a:schemeClr val="accent5"/>
                </a:solidFill>
              </a:defRPr>
            </a:lvl8pPr>
            <a:lvl9pPr lvl="8" algn="ctr">
              <a:spcBef>
                <a:spcPts val="0"/>
              </a:spcBef>
              <a:spcAft>
                <a:spcPts val="0"/>
              </a:spcAft>
              <a:buClr>
                <a:schemeClr val="accent5"/>
              </a:buClr>
              <a:buSzPts val="5200"/>
              <a:buNone/>
              <a:defRPr sz="5200">
                <a:solidFill>
                  <a:schemeClr val="accent5"/>
                </a:solidFill>
              </a:defRPr>
            </a:lvl9pPr>
          </a:lstStyle>
          <a:p>
            <a:endParaRPr/>
          </a:p>
        </p:txBody>
      </p:sp>
      <p:sp>
        <p:nvSpPr>
          <p:cNvPr id="93" name="Google Shape;93;p2"/>
          <p:cNvSpPr txBox="1">
            <a:spLocks noGrp="1"/>
          </p:cNvSpPr>
          <p:nvPr>
            <p:ph type="subTitle" idx="1"/>
          </p:nvPr>
        </p:nvSpPr>
        <p:spPr>
          <a:xfrm>
            <a:off x="2254050" y="2862700"/>
            <a:ext cx="46359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94" name="Google Shape;94;p2"/>
          <p:cNvGrpSpPr/>
          <p:nvPr/>
        </p:nvGrpSpPr>
        <p:grpSpPr>
          <a:xfrm rot="-230834">
            <a:off x="414418" y="301686"/>
            <a:ext cx="1386005" cy="2705399"/>
            <a:chOff x="409722" y="228600"/>
            <a:chExt cx="1385931" cy="2705253"/>
          </a:xfrm>
        </p:grpSpPr>
        <p:grpSp>
          <p:nvGrpSpPr>
            <p:cNvPr id="95" name="Google Shape;95;p2"/>
            <p:cNvGrpSpPr/>
            <p:nvPr/>
          </p:nvGrpSpPr>
          <p:grpSpPr>
            <a:xfrm rot="-617154" flipH="1">
              <a:off x="575967" y="402323"/>
              <a:ext cx="1053440" cy="2450002"/>
              <a:chOff x="3817855" y="1437512"/>
              <a:chExt cx="541146" cy="1128254"/>
            </a:xfrm>
          </p:grpSpPr>
          <p:sp>
            <p:nvSpPr>
              <p:cNvPr id="96" name="Google Shape;96;p2"/>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 name="Google Shape;98;p2"/>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10">
    <p:bg>
      <p:bgPr>
        <a:solidFill>
          <a:schemeClr val="accent2"/>
        </a:solidFill>
        <a:effectLst/>
      </p:bgPr>
    </p:bg>
    <p:spTree>
      <p:nvGrpSpPr>
        <p:cNvPr id="1" name="Shape 433"/>
        <p:cNvGrpSpPr/>
        <p:nvPr/>
      </p:nvGrpSpPr>
      <p:grpSpPr>
        <a:xfrm>
          <a:off x="0" y="0"/>
          <a:ext cx="0" cy="0"/>
          <a:chOff x="0" y="0"/>
          <a:chExt cx="0" cy="0"/>
        </a:xfrm>
      </p:grpSpPr>
      <p:cxnSp>
        <p:nvCxnSpPr>
          <p:cNvPr id="434" name="Google Shape;434;p22"/>
          <p:cNvCxnSpPr/>
          <p:nvPr/>
        </p:nvCxnSpPr>
        <p:spPr>
          <a:xfrm rot="10800000">
            <a:off x="447750" y="4895850"/>
            <a:ext cx="1133400" cy="0"/>
          </a:xfrm>
          <a:prstGeom prst="straightConnector1">
            <a:avLst/>
          </a:prstGeom>
          <a:noFill/>
          <a:ln w="19050" cap="flat" cmpd="sng">
            <a:solidFill>
              <a:schemeClr val="accent5"/>
            </a:solidFill>
            <a:prstDash val="solid"/>
            <a:round/>
            <a:headEnd type="none" w="med" len="med"/>
            <a:tailEnd type="none" w="med" len="med"/>
          </a:ln>
        </p:spPr>
      </p:cxnSp>
      <p:grpSp>
        <p:nvGrpSpPr>
          <p:cNvPr id="435" name="Google Shape;435;p22"/>
          <p:cNvGrpSpPr/>
          <p:nvPr/>
        </p:nvGrpSpPr>
        <p:grpSpPr>
          <a:xfrm flipH="1">
            <a:off x="-47478" y="2136847"/>
            <a:ext cx="1179753" cy="2854241"/>
            <a:chOff x="7907551" y="-114309"/>
            <a:chExt cx="1908059" cy="4616272"/>
          </a:xfrm>
        </p:grpSpPr>
        <p:sp>
          <p:nvSpPr>
            <p:cNvPr id="436" name="Google Shape;436;p22"/>
            <p:cNvSpPr/>
            <p:nvPr/>
          </p:nvSpPr>
          <p:spPr>
            <a:xfrm>
              <a:off x="8606186" y="3608365"/>
              <a:ext cx="39" cy="483371"/>
            </a:xfrm>
            <a:custGeom>
              <a:avLst/>
              <a:gdLst/>
              <a:ahLst/>
              <a:cxnLst/>
              <a:rect l="l" t="t" r="r" b="b"/>
              <a:pathLst>
                <a:path w="1" h="12426" extrusionOk="0">
                  <a:moveTo>
                    <a:pt x="1" y="0"/>
                  </a:moveTo>
                  <a:lnTo>
                    <a:pt x="1" y="124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2"/>
            <p:cNvSpPr/>
            <p:nvPr/>
          </p:nvSpPr>
          <p:spPr>
            <a:xfrm>
              <a:off x="8566430" y="3568608"/>
              <a:ext cx="79551" cy="562883"/>
            </a:xfrm>
            <a:custGeom>
              <a:avLst/>
              <a:gdLst/>
              <a:ahLst/>
              <a:cxnLst/>
              <a:rect l="l" t="t" r="r" b="b"/>
              <a:pathLst>
                <a:path w="2045" h="14470" extrusionOk="0">
                  <a:moveTo>
                    <a:pt x="1023" y="0"/>
                  </a:moveTo>
                  <a:cubicBezTo>
                    <a:pt x="369" y="0"/>
                    <a:pt x="1" y="327"/>
                    <a:pt x="1" y="1022"/>
                  </a:cubicBezTo>
                  <a:lnTo>
                    <a:pt x="1" y="13448"/>
                  </a:lnTo>
                  <a:cubicBezTo>
                    <a:pt x="1" y="13979"/>
                    <a:pt x="369" y="14470"/>
                    <a:pt x="1023" y="14470"/>
                  </a:cubicBezTo>
                  <a:cubicBezTo>
                    <a:pt x="1554" y="14470"/>
                    <a:pt x="2044" y="13979"/>
                    <a:pt x="2044" y="13448"/>
                  </a:cubicBezTo>
                  <a:lnTo>
                    <a:pt x="2044" y="1022"/>
                  </a:lnTo>
                  <a:cubicBezTo>
                    <a:pt x="2044" y="327"/>
                    <a:pt x="1554" y="0"/>
                    <a:pt x="1023" y="0"/>
                  </a:cubicBezTo>
                  <a:close/>
                </a:path>
              </a:pathLst>
            </a:custGeom>
            <a:solidFill>
              <a:schemeClr val="accent1">
                <a:alpha val="12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2"/>
            <p:cNvSpPr/>
            <p:nvPr/>
          </p:nvSpPr>
          <p:spPr>
            <a:xfrm>
              <a:off x="8798589" y="3873900"/>
              <a:ext cx="39" cy="483371"/>
            </a:xfrm>
            <a:custGeom>
              <a:avLst/>
              <a:gdLst/>
              <a:ahLst/>
              <a:cxnLst/>
              <a:rect l="l" t="t" r="r" b="b"/>
              <a:pathLst>
                <a:path w="1" h="12426" extrusionOk="0">
                  <a:moveTo>
                    <a:pt x="0" y="0"/>
                  </a:moveTo>
                  <a:lnTo>
                    <a:pt x="0" y="124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2"/>
            <p:cNvSpPr/>
            <p:nvPr/>
          </p:nvSpPr>
          <p:spPr>
            <a:xfrm>
              <a:off x="8758832" y="3834144"/>
              <a:ext cx="79551" cy="562883"/>
            </a:xfrm>
            <a:custGeom>
              <a:avLst/>
              <a:gdLst/>
              <a:ahLst/>
              <a:cxnLst/>
              <a:rect l="l" t="t" r="r" b="b"/>
              <a:pathLst>
                <a:path w="2045" h="14470" extrusionOk="0">
                  <a:moveTo>
                    <a:pt x="1022" y="0"/>
                  </a:moveTo>
                  <a:cubicBezTo>
                    <a:pt x="532" y="0"/>
                    <a:pt x="0" y="491"/>
                    <a:pt x="0" y="1022"/>
                  </a:cubicBezTo>
                  <a:lnTo>
                    <a:pt x="0" y="13448"/>
                  </a:lnTo>
                  <a:cubicBezTo>
                    <a:pt x="0" y="14102"/>
                    <a:pt x="532" y="14470"/>
                    <a:pt x="1022" y="14470"/>
                  </a:cubicBezTo>
                  <a:cubicBezTo>
                    <a:pt x="1554" y="14470"/>
                    <a:pt x="2044" y="14102"/>
                    <a:pt x="2044" y="13448"/>
                  </a:cubicBezTo>
                  <a:lnTo>
                    <a:pt x="2044" y="1022"/>
                  </a:lnTo>
                  <a:cubicBezTo>
                    <a:pt x="2044" y="491"/>
                    <a:pt x="1554" y="0"/>
                    <a:pt x="1022" y="0"/>
                  </a:cubicBezTo>
                  <a:close/>
                </a:path>
              </a:pathLst>
            </a:custGeom>
            <a:solidFill>
              <a:schemeClr val="accent1">
                <a:alpha val="12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2"/>
            <p:cNvSpPr/>
            <p:nvPr/>
          </p:nvSpPr>
          <p:spPr>
            <a:xfrm>
              <a:off x="7907551" y="-114309"/>
              <a:ext cx="1238654" cy="3139619"/>
            </a:xfrm>
            <a:custGeom>
              <a:avLst/>
              <a:gdLst/>
              <a:ahLst/>
              <a:cxnLst/>
              <a:rect l="l" t="t" r="r" b="b"/>
              <a:pathLst>
                <a:path w="31842" h="80710" extrusionOk="0">
                  <a:moveTo>
                    <a:pt x="3210" y="0"/>
                  </a:moveTo>
                  <a:cubicBezTo>
                    <a:pt x="2252" y="0"/>
                    <a:pt x="1348" y="293"/>
                    <a:pt x="818" y="992"/>
                  </a:cubicBezTo>
                  <a:cubicBezTo>
                    <a:pt x="164" y="1851"/>
                    <a:pt x="1" y="2873"/>
                    <a:pt x="1" y="3894"/>
                  </a:cubicBezTo>
                  <a:cubicBezTo>
                    <a:pt x="1" y="8677"/>
                    <a:pt x="4088" y="12928"/>
                    <a:pt x="3557" y="17710"/>
                  </a:cubicBezTo>
                  <a:cubicBezTo>
                    <a:pt x="3393" y="20408"/>
                    <a:pt x="1513" y="22983"/>
                    <a:pt x="1513" y="25680"/>
                  </a:cubicBezTo>
                  <a:cubicBezTo>
                    <a:pt x="1513" y="29768"/>
                    <a:pt x="5437" y="33038"/>
                    <a:pt x="6295" y="36921"/>
                  </a:cubicBezTo>
                  <a:cubicBezTo>
                    <a:pt x="7481" y="43420"/>
                    <a:pt x="655" y="50736"/>
                    <a:pt x="4579" y="56009"/>
                  </a:cubicBezTo>
                  <a:cubicBezTo>
                    <a:pt x="6295" y="58584"/>
                    <a:pt x="10219" y="59933"/>
                    <a:pt x="10383" y="62998"/>
                  </a:cubicBezTo>
                  <a:cubicBezTo>
                    <a:pt x="10546" y="65369"/>
                    <a:pt x="7971" y="67086"/>
                    <a:pt x="6786" y="69293"/>
                  </a:cubicBezTo>
                  <a:cubicBezTo>
                    <a:pt x="5273" y="71663"/>
                    <a:pt x="5437" y="74729"/>
                    <a:pt x="6786" y="77141"/>
                  </a:cubicBezTo>
                  <a:cubicBezTo>
                    <a:pt x="8254" y="79382"/>
                    <a:pt x="10929" y="80710"/>
                    <a:pt x="13496" y="80710"/>
                  </a:cubicBezTo>
                  <a:cubicBezTo>
                    <a:pt x="13644" y="80710"/>
                    <a:pt x="13792" y="80706"/>
                    <a:pt x="13939" y="80697"/>
                  </a:cubicBezTo>
                  <a:lnTo>
                    <a:pt x="22645" y="79838"/>
                  </a:lnTo>
                  <a:cubicBezTo>
                    <a:pt x="28245" y="79511"/>
                    <a:pt x="31842" y="71663"/>
                    <a:pt x="28245" y="67249"/>
                  </a:cubicBezTo>
                  <a:cubicBezTo>
                    <a:pt x="26569" y="65042"/>
                    <a:pt x="23503" y="63489"/>
                    <a:pt x="22645" y="60791"/>
                  </a:cubicBezTo>
                  <a:cubicBezTo>
                    <a:pt x="21623" y="56540"/>
                    <a:pt x="26732" y="52248"/>
                    <a:pt x="25016" y="48161"/>
                  </a:cubicBezTo>
                  <a:cubicBezTo>
                    <a:pt x="24321" y="46322"/>
                    <a:pt x="22277" y="45300"/>
                    <a:pt x="21092" y="43583"/>
                  </a:cubicBezTo>
                  <a:cubicBezTo>
                    <a:pt x="17863" y="39169"/>
                    <a:pt x="21787" y="32670"/>
                    <a:pt x="20601" y="27397"/>
                  </a:cubicBezTo>
                  <a:cubicBezTo>
                    <a:pt x="19743" y="22615"/>
                    <a:pt x="15124" y="19549"/>
                    <a:pt x="12917" y="15298"/>
                  </a:cubicBezTo>
                  <a:cubicBezTo>
                    <a:pt x="10383" y="10353"/>
                    <a:pt x="10546" y="3404"/>
                    <a:pt x="5764" y="665"/>
                  </a:cubicBezTo>
                  <a:cubicBezTo>
                    <a:pt x="5036" y="252"/>
                    <a:pt x="4100" y="0"/>
                    <a:pt x="3210" y="0"/>
                  </a:cubicBezTo>
                  <a:close/>
                </a:path>
              </a:pathLst>
            </a:custGeom>
            <a:solidFill>
              <a:schemeClr val="accent3"/>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2"/>
            <p:cNvSpPr/>
            <p:nvPr/>
          </p:nvSpPr>
          <p:spPr>
            <a:xfrm>
              <a:off x="8119015" y="89647"/>
              <a:ext cx="596298" cy="2776176"/>
            </a:xfrm>
            <a:custGeom>
              <a:avLst/>
              <a:gdLst/>
              <a:ahLst/>
              <a:cxnLst/>
              <a:rect l="l" t="t" r="r" b="b"/>
              <a:pathLst>
                <a:path w="15329" h="71367" extrusionOk="0">
                  <a:moveTo>
                    <a:pt x="328" y="0"/>
                  </a:moveTo>
                  <a:cubicBezTo>
                    <a:pt x="164" y="0"/>
                    <a:pt x="1" y="205"/>
                    <a:pt x="1" y="368"/>
                  </a:cubicBezTo>
                  <a:cubicBezTo>
                    <a:pt x="164" y="695"/>
                    <a:pt x="5805" y="23339"/>
                    <a:pt x="10219" y="43776"/>
                  </a:cubicBezTo>
                  <a:lnTo>
                    <a:pt x="10219" y="43776"/>
                  </a:lnTo>
                  <a:lnTo>
                    <a:pt x="4252" y="39525"/>
                  </a:lnTo>
                  <a:cubicBezTo>
                    <a:pt x="4252" y="39362"/>
                    <a:pt x="4088" y="39362"/>
                    <a:pt x="4088" y="39362"/>
                  </a:cubicBezTo>
                  <a:cubicBezTo>
                    <a:pt x="3925" y="39362"/>
                    <a:pt x="3925" y="39362"/>
                    <a:pt x="3925" y="39525"/>
                  </a:cubicBezTo>
                  <a:cubicBezTo>
                    <a:pt x="3761" y="39689"/>
                    <a:pt x="3761" y="39852"/>
                    <a:pt x="3925" y="40057"/>
                  </a:cubicBezTo>
                  <a:lnTo>
                    <a:pt x="10056" y="44471"/>
                  </a:lnTo>
                  <a:lnTo>
                    <a:pt x="10219" y="44635"/>
                  </a:lnTo>
                  <a:lnTo>
                    <a:pt x="10383" y="44635"/>
                  </a:lnTo>
                  <a:cubicBezTo>
                    <a:pt x="11568" y="50929"/>
                    <a:pt x="12754" y="57060"/>
                    <a:pt x="13612" y="62170"/>
                  </a:cubicBezTo>
                  <a:lnTo>
                    <a:pt x="8666" y="57060"/>
                  </a:lnTo>
                  <a:cubicBezTo>
                    <a:pt x="8666" y="56897"/>
                    <a:pt x="8503" y="56897"/>
                    <a:pt x="8503" y="56897"/>
                  </a:cubicBezTo>
                  <a:cubicBezTo>
                    <a:pt x="8339" y="56897"/>
                    <a:pt x="8339" y="56897"/>
                    <a:pt x="8176" y="57060"/>
                  </a:cubicBezTo>
                  <a:lnTo>
                    <a:pt x="8176" y="57428"/>
                  </a:lnTo>
                  <a:lnTo>
                    <a:pt x="13775" y="63355"/>
                  </a:lnTo>
                  <a:cubicBezTo>
                    <a:pt x="14307" y="66420"/>
                    <a:pt x="14634" y="69159"/>
                    <a:pt x="14797" y="71366"/>
                  </a:cubicBezTo>
                  <a:lnTo>
                    <a:pt x="15329" y="71366"/>
                  </a:lnTo>
                  <a:cubicBezTo>
                    <a:pt x="15329" y="69322"/>
                    <a:pt x="15002" y="66788"/>
                    <a:pt x="14470" y="64050"/>
                  </a:cubicBezTo>
                  <a:lnTo>
                    <a:pt x="14634" y="64050"/>
                  </a:lnTo>
                  <a:cubicBezTo>
                    <a:pt x="14634" y="64050"/>
                    <a:pt x="14797" y="64050"/>
                    <a:pt x="14797" y="63886"/>
                  </a:cubicBezTo>
                  <a:cubicBezTo>
                    <a:pt x="15002" y="63886"/>
                    <a:pt x="15002" y="63559"/>
                    <a:pt x="14797" y="63559"/>
                  </a:cubicBezTo>
                  <a:lnTo>
                    <a:pt x="14470" y="63028"/>
                  </a:lnTo>
                  <a:cubicBezTo>
                    <a:pt x="11078" y="41406"/>
                    <a:pt x="859" y="695"/>
                    <a:pt x="696" y="205"/>
                  </a:cubicBezTo>
                  <a:cubicBezTo>
                    <a:pt x="696" y="0"/>
                    <a:pt x="491" y="0"/>
                    <a:pt x="328"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2"/>
            <p:cNvSpPr/>
            <p:nvPr/>
          </p:nvSpPr>
          <p:spPr>
            <a:xfrm>
              <a:off x="8424307" y="938692"/>
              <a:ext cx="111332" cy="318046"/>
            </a:xfrm>
            <a:custGeom>
              <a:avLst/>
              <a:gdLst/>
              <a:ahLst/>
              <a:cxnLst/>
              <a:rect l="l" t="t" r="r" b="b"/>
              <a:pathLst>
                <a:path w="2862" h="8176" extrusionOk="0">
                  <a:moveTo>
                    <a:pt x="2535" y="1"/>
                  </a:moveTo>
                  <a:cubicBezTo>
                    <a:pt x="2371" y="1"/>
                    <a:pt x="2208" y="164"/>
                    <a:pt x="2208" y="328"/>
                  </a:cubicBezTo>
                  <a:lnTo>
                    <a:pt x="1" y="7808"/>
                  </a:lnTo>
                  <a:cubicBezTo>
                    <a:pt x="1" y="8012"/>
                    <a:pt x="1" y="8176"/>
                    <a:pt x="164" y="8176"/>
                  </a:cubicBezTo>
                  <a:lnTo>
                    <a:pt x="328" y="8176"/>
                  </a:lnTo>
                  <a:cubicBezTo>
                    <a:pt x="491" y="8176"/>
                    <a:pt x="491" y="8176"/>
                    <a:pt x="655" y="8012"/>
                  </a:cubicBezTo>
                  <a:lnTo>
                    <a:pt x="2862" y="491"/>
                  </a:lnTo>
                  <a:cubicBezTo>
                    <a:pt x="2862" y="328"/>
                    <a:pt x="2698" y="164"/>
                    <a:pt x="2535"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2"/>
            <p:cNvSpPr/>
            <p:nvPr/>
          </p:nvSpPr>
          <p:spPr>
            <a:xfrm>
              <a:off x="8788417" y="298310"/>
              <a:ext cx="1027193" cy="2682583"/>
            </a:xfrm>
            <a:custGeom>
              <a:avLst/>
              <a:gdLst/>
              <a:ahLst/>
              <a:cxnLst/>
              <a:rect l="l" t="t" r="r" b="b"/>
              <a:pathLst>
                <a:path w="26406" h="68961" extrusionOk="0">
                  <a:moveTo>
                    <a:pt x="18871" y="0"/>
                  </a:moveTo>
                  <a:cubicBezTo>
                    <a:pt x="18467" y="0"/>
                    <a:pt x="18069" y="86"/>
                    <a:pt x="17699" y="277"/>
                  </a:cubicBezTo>
                  <a:cubicBezTo>
                    <a:pt x="17004" y="604"/>
                    <a:pt x="16514" y="1462"/>
                    <a:pt x="16187" y="2321"/>
                  </a:cubicBezTo>
                  <a:cubicBezTo>
                    <a:pt x="14961" y="6081"/>
                    <a:pt x="16841" y="10495"/>
                    <a:pt x="15165" y="14256"/>
                  </a:cubicBezTo>
                  <a:cubicBezTo>
                    <a:pt x="14143" y="16299"/>
                    <a:pt x="12100" y="17648"/>
                    <a:pt x="11241" y="19856"/>
                  </a:cubicBezTo>
                  <a:cubicBezTo>
                    <a:pt x="10056" y="23085"/>
                    <a:pt x="12263" y="26845"/>
                    <a:pt x="11568" y="30237"/>
                  </a:cubicBezTo>
                  <a:cubicBezTo>
                    <a:pt x="10710" y="35715"/>
                    <a:pt x="3230" y="39434"/>
                    <a:pt x="4742" y="44707"/>
                  </a:cubicBezTo>
                  <a:cubicBezTo>
                    <a:pt x="5437" y="47282"/>
                    <a:pt x="8176" y="49326"/>
                    <a:pt x="7317" y="51696"/>
                  </a:cubicBezTo>
                  <a:cubicBezTo>
                    <a:pt x="6786" y="53740"/>
                    <a:pt x="4415" y="54435"/>
                    <a:pt x="2699" y="55784"/>
                  </a:cubicBezTo>
                  <a:cubicBezTo>
                    <a:pt x="859" y="57173"/>
                    <a:pt x="1" y="59708"/>
                    <a:pt x="491" y="62078"/>
                  </a:cubicBezTo>
                  <a:cubicBezTo>
                    <a:pt x="1023" y="64326"/>
                    <a:pt x="2903" y="66166"/>
                    <a:pt x="5110" y="66861"/>
                  </a:cubicBezTo>
                  <a:lnTo>
                    <a:pt x="12263" y="68741"/>
                  </a:lnTo>
                  <a:cubicBezTo>
                    <a:pt x="12754" y="68891"/>
                    <a:pt x="13251" y="68961"/>
                    <a:pt x="13745" y="68961"/>
                  </a:cubicBezTo>
                  <a:cubicBezTo>
                    <a:pt x="17699" y="68961"/>
                    <a:pt x="21473" y="64472"/>
                    <a:pt x="20274" y="60402"/>
                  </a:cubicBezTo>
                  <a:cubicBezTo>
                    <a:pt x="19580" y="58195"/>
                    <a:pt x="17536" y="56152"/>
                    <a:pt x="17699" y="53577"/>
                  </a:cubicBezTo>
                  <a:cubicBezTo>
                    <a:pt x="18026" y="50020"/>
                    <a:pt x="23340" y="48140"/>
                    <a:pt x="23136" y="44380"/>
                  </a:cubicBezTo>
                  <a:cubicBezTo>
                    <a:pt x="23136" y="42663"/>
                    <a:pt x="21787" y="41314"/>
                    <a:pt x="21460" y="39598"/>
                  </a:cubicBezTo>
                  <a:cubicBezTo>
                    <a:pt x="20070" y="35183"/>
                    <a:pt x="25016" y="31259"/>
                    <a:pt x="25711" y="26681"/>
                  </a:cubicBezTo>
                  <a:cubicBezTo>
                    <a:pt x="26406" y="22758"/>
                    <a:pt x="23667" y="18997"/>
                    <a:pt x="23340" y="14910"/>
                  </a:cubicBezTo>
                  <a:cubicBezTo>
                    <a:pt x="22645" y="10332"/>
                    <a:pt x="24852" y="4855"/>
                    <a:pt x="21787" y="1462"/>
                  </a:cubicBezTo>
                  <a:cubicBezTo>
                    <a:pt x="21045" y="602"/>
                    <a:pt x="19938" y="0"/>
                    <a:pt x="18871" y="0"/>
                  </a:cubicBezTo>
                  <a:close/>
                </a:path>
              </a:pathLst>
            </a:custGeom>
            <a:solidFill>
              <a:schemeClr val="accent3"/>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2"/>
            <p:cNvSpPr/>
            <p:nvPr/>
          </p:nvSpPr>
          <p:spPr>
            <a:xfrm>
              <a:off x="9179562" y="495109"/>
              <a:ext cx="410278" cy="2370722"/>
            </a:xfrm>
            <a:custGeom>
              <a:avLst/>
              <a:gdLst/>
              <a:ahLst/>
              <a:cxnLst/>
              <a:rect l="l" t="t" r="r" b="b"/>
              <a:pathLst>
                <a:path w="10547" h="60944" extrusionOk="0">
                  <a:moveTo>
                    <a:pt x="10383" y="0"/>
                  </a:moveTo>
                  <a:cubicBezTo>
                    <a:pt x="10219" y="0"/>
                    <a:pt x="10015" y="0"/>
                    <a:pt x="10015" y="164"/>
                  </a:cubicBezTo>
                  <a:cubicBezTo>
                    <a:pt x="10015" y="491"/>
                    <a:pt x="7971" y="19906"/>
                    <a:pt x="5437" y="37277"/>
                  </a:cubicBezTo>
                  <a:lnTo>
                    <a:pt x="2045" y="32168"/>
                  </a:lnTo>
                  <a:cubicBezTo>
                    <a:pt x="2045" y="32168"/>
                    <a:pt x="2045" y="32004"/>
                    <a:pt x="1840" y="32004"/>
                  </a:cubicBezTo>
                  <a:lnTo>
                    <a:pt x="1677" y="32168"/>
                  </a:lnTo>
                  <a:cubicBezTo>
                    <a:pt x="1677" y="32168"/>
                    <a:pt x="1513" y="32331"/>
                    <a:pt x="1677" y="32495"/>
                  </a:cubicBezTo>
                  <a:lnTo>
                    <a:pt x="5274" y="37972"/>
                  </a:lnTo>
                  <a:lnTo>
                    <a:pt x="5437" y="37972"/>
                  </a:lnTo>
                  <a:cubicBezTo>
                    <a:pt x="4579" y="43408"/>
                    <a:pt x="3720" y="48518"/>
                    <a:pt x="2862" y="52768"/>
                  </a:cubicBezTo>
                  <a:lnTo>
                    <a:pt x="491" y="47332"/>
                  </a:lnTo>
                  <a:cubicBezTo>
                    <a:pt x="491" y="47169"/>
                    <a:pt x="328" y="47169"/>
                    <a:pt x="328" y="47169"/>
                  </a:cubicBezTo>
                  <a:lnTo>
                    <a:pt x="164" y="47169"/>
                  </a:lnTo>
                  <a:cubicBezTo>
                    <a:pt x="1" y="47169"/>
                    <a:pt x="1" y="47332"/>
                    <a:pt x="1" y="47496"/>
                  </a:cubicBezTo>
                  <a:lnTo>
                    <a:pt x="2699" y="53790"/>
                  </a:lnTo>
                  <a:cubicBezTo>
                    <a:pt x="2208" y="56692"/>
                    <a:pt x="1513" y="59063"/>
                    <a:pt x="1023" y="60943"/>
                  </a:cubicBezTo>
                  <a:lnTo>
                    <a:pt x="1513" y="60943"/>
                  </a:lnTo>
                  <a:cubicBezTo>
                    <a:pt x="2045" y="59267"/>
                    <a:pt x="2535" y="57019"/>
                    <a:pt x="3066" y="54485"/>
                  </a:cubicBezTo>
                  <a:lnTo>
                    <a:pt x="3393" y="54485"/>
                  </a:lnTo>
                  <a:cubicBezTo>
                    <a:pt x="3393" y="54485"/>
                    <a:pt x="3557" y="54322"/>
                    <a:pt x="3393" y="54158"/>
                  </a:cubicBezTo>
                  <a:lnTo>
                    <a:pt x="3230" y="53627"/>
                  </a:lnTo>
                  <a:cubicBezTo>
                    <a:pt x="6786" y="35560"/>
                    <a:pt x="10546" y="654"/>
                    <a:pt x="10546" y="164"/>
                  </a:cubicBezTo>
                  <a:cubicBezTo>
                    <a:pt x="10546" y="164"/>
                    <a:pt x="10546" y="0"/>
                    <a:pt x="10383"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2"/>
            <p:cNvSpPr/>
            <p:nvPr/>
          </p:nvSpPr>
          <p:spPr>
            <a:xfrm>
              <a:off x="9476919" y="1275805"/>
              <a:ext cx="179718" cy="225815"/>
            </a:xfrm>
            <a:custGeom>
              <a:avLst/>
              <a:gdLst/>
              <a:ahLst/>
              <a:cxnLst/>
              <a:rect l="l" t="t" r="r" b="b"/>
              <a:pathLst>
                <a:path w="4620" h="5805" extrusionOk="0">
                  <a:moveTo>
                    <a:pt x="4251" y="0"/>
                  </a:moveTo>
                  <a:cubicBezTo>
                    <a:pt x="4088" y="0"/>
                    <a:pt x="4088" y="0"/>
                    <a:pt x="4088" y="164"/>
                  </a:cubicBezTo>
                  <a:lnTo>
                    <a:pt x="0" y="5477"/>
                  </a:lnTo>
                  <a:cubicBezTo>
                    <a:pt x="0" y="5477"/>
                    <a:pt x="0" y="5641"/>
                    <a:pt x="164" y="5804"/>
                  </a:cubicBezTo>
                  <a:lnTo>
                    <a:pt x="532" y="5804"/>
                  </a:lnTo>
                  <a:lnTo>
                    <a:pt x="4415" y="368"/>
                  </a:lnTo>
                  <a:cubicBezTo>
                    <a:pt x="4619" y="368"/>
                    <a:pt x="4415" y="164"/>
                    <a:pt x="4415"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2"/>
            <p:cNvSpPr/>
            <p:nvPr/>
          </p:nvSpPr>
          <p:spPr>
            <a:xfrm>
              <a:off x="8106294" y="2865830"/>
              <a:ext cx="1510565" cy="1636134"/>
            </a:xfrm>
            <a:custGeom>
              <a:avLst/>
              <a:gdLst/>
              <a:ahLst/>
              <a:cxnLst/>
              <a:rect l="l" t="t" r="r" b="b"/>
              <a:pathLst>
                <a:path w="38832" h="42060" extrusionOk="0">
                  <a:moveTo>
                    <a:pt x="1" y="0"/>
                  </a:moveTo>
                  <a:lnTo>
                    <a:pt x="5437" y="42059"/>
                  </a:lnTo>
                  <a:lnTo>
                    <a:pt x="34744" y="42059"/>
                  </a:lnTo>
                  <a:lnTo>
                    <a:pt x="38831" y="0"/>
                  </a:lnTo>
                  <a:close/>
                </a:path>
              </a:pathLst>
            </a:custGeom>
            <a:solidFill>
              <a:schemeClr val="accen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2"/>
            <p:cNvSpPr/>
            <p:nvPr/>
          </p:nvSpPr>
          <p:spPr>
            <a:xfrm>
              <a:off x="8522881" y="3144086"/>
              <a:ext cx="39" cy="483371"/>
            </a:xfrm>
            <a:custGeom>
              <a:avLst/>
              <a:gdLst/>
              <a:ahLst/>
              <a:cxnLst/>
              <a:rect l="l" t="t" r="r" b="b"/>
              <a:pathLst>
                <a:path w="1" h="12426" extrusionOk="0">
                  <a:moveTo>
                    <a:pt x="1" y="0"/>
                  </a:moveTo>
                  <a:lnTo>
                    <a:pt x="1" y="124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2"/>
            <p:cNvSpPr/>
            <p:nvPr/>
          </p:nvSpPr>
          <p:spPr>
            <a:xfrm>
              <a:off x="8483163" y="3104329"/>
              <a:ext cx="79512" cy="562883"/>
            </a:xfrm>
            <a:custGeom>
              <a:avLst/>
              <a:gdLst/>
              <a:ahLst/>
              <a:cxnLst/>
              <a:rect l="l" t="t" r="r" b="b"/>
              <a:pathLst>
                <a:path w="2044" h="14470" extrusionOk="0">
                  <a:moveTo>
                    <a:pt x="1022" y="0"/>
                  </a:moveTo>
                  <a:cubicBezTo>
                    <a:pt x="327" y="0"/>
                    <a:pt x="0" y="368"/>
                    <a:pt x="0" y="1022"/>
                  </a:cubicBezTo>
                  <a:lnTo>
                    <a:pt x="0" y="13448"/>
                  </a:lnTo>
                  <a:cubicBezTo>
                    <a:pt x="0" y="13979"/>
                    <a:pt x="327" y="14470"/>
                    <a:pt x="1022" y="14470"/>
                  </a:cubicBezTo>
                  <a:cubicBezTo>
                    <a:pt x="1553" y="14470"/>
                    <a:pt x="2044" y="13979"/>
                    <a:pt x="2044" y="13448"/>
                  </a:cubicBezTo>
                  <a:lnTo>
                    <a:pt x="2044" y="1022"/>
                  </a:lnTo>
                  <a:cubicBezTo>
                    <a:pt x="2044" y="368"/>
                    <a:pt x="1553" y="0"/>
                    <a:pt x="10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2"/>
            <p:cNvSpPr/>
            <p:nvPr/>
          </p:nvSpPr>
          <p:spPr>
            <a:xfrm>
              <a:off x="9139845" y="3031196"/>
              <a:ext cx="79512" cy="564478"/>
            </a:xfrm>
            <a:custGeom>
              <a:avLst/>
              <a:gdLst/>
              <a:ahLst/>
              <a:cxnLst/>
              <a:rect l="l" t="t" r="r" b="b"/>
              <a:pathLst>
                <a:path w="2044" h="14511" extrusionOk="0">
                  <a:moveTo>
                    <a:pt x="1022" y="0"/>
                  </a:moveTo>
                  <a:cubicBezTo>
                    <a:pt x="491" y="0"/>
                    <a:pt x="0" y="368"/>
                    <a:pt x="0" y="1022"/>
                  </a:cubicBezTo>
                  <a:lnTo>
                    <a:pt x="0" y="13488"/>
                  </a:lnTo>
                  <a:cubicBezTo>
                    <a:pt x="0" y="13979"/>
                    <a:pt x="491" y="14510"/>
                    <a:pt x="1022" y="14510"/>
                  </a:cubicBezTo>
                  <a:cubicBezTo>
                    <a:pt x="1512" y="14510"/>
                    <a:pt x="2044" y="13979"/>
                    <a:pt x="2044" y="13488"/>
                  </a:cubicBezTo>
                  <a:lnTo>
                    <a:pt x="2044" y="1022"/>
                  </a:lnTo>
                  <a:cubicBezTo>
                    <a:pt x="2044" y="368"/>
                    <a:pt x="1512" y="0"/>
                    <a:pt x="10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2"/>
            <p:cNvSpPr/>
            <p:nvPr/>
          </p:nvSpPr>
          <p:spPr>
            <a:xfrm>
              <a:off x="8993540" y="3323729"/>
              <a:ext cx="79551" cy="562922"/>
            </a:xfrm>
            <a:custGeom>
              <a:avLst/>
              <a:gdLst/>
              <a:ahLst/>
              <a:cxnLst/>
              <a:rect l="l" t="t" r="r" b="b"/>
              <a:pathLst>
                <a:path w="2045" h="14471" extrusionOk="0">
                  <a:moveTo>
                    <a:pt x="1022" y="1"/>
                  </a:moveTo>
                  <a:cubicBezTo>
                    <a:pt x="491" y="1"/>
                    <a:pt x="1" y="328"/>
                    <a:pt x="1" y="1023"/>
                  </a:cubicBezTo>
                  <a:lnTo>
                    <a:pt x="1" y="13448"/>
                  </a:lnTo>
                  <a:cubicBezTo>
                    <a:pt x="1" y="14143"/>
                    <a:pt x="491" y="14470"/>
                    <a:pt x="1022" y="14470"/>
                  </a:cubicBezTo>
                  <a:cubicBezTo>
                    <a:pt x="1513" y="14470"/>
                    <a:pt x="2044" y="14143"/>
                    <a:pt x="2044" y="13448"/>
                  </a:cubicBezTo>
                  <a:lnTo>
                    <a:pt x="2044" y="1023"/>
                  </a:lnTo>
                  <a:cubicBezTo>
                    <a:pt x="2044" y="328"/>
                    <a:pt x="1513" y="1"/>
                    <a:pt x="10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2"/>
            <p:cNvSpPr/>
            <p:nvPr/>
          </p:nvSpPr>
          <p:spPr>
            <a:xfrm>
              <a:off x="9165286" y="3733975"/>
              <a:ext cx="79512" cy="569263"/>
            </a:xfrm>
            <a:custGeom>
              <a:avLst/>
              <a:gdLst/>
              <a:ahLst/>
              <a:cxnLst/>
              <a:rect l="l" t="t" r="r" b="b"/>
              <a:pathLst>
                <a:path w="2044" h="14634" extrusionOk="0">
                  <a:moveTo>
                    <a:pt x="1022" y="0"/>
                  </a:moveTo>
                  <a:cubicBezTo>
                    <a:pt x="368" y="0"/>
                    <a:pt x="0" y="532"/>
                    <a:pt x="0" y="1022"/>
                  </a:cubicBezTo>
                  <a:lnTo>
                    <a:pt x="0" y="13611"/>
                  </a:lnTo>
                  <a:cubicBezTo>
                    <a:pt x="0" y="14143"/>
                    <a:pt x="368" y="14633"/>
                    <a:pt x="1022" y="14633"/>
                  </a:cubicBezTo>
                  <a:cubicBezTo>
                    <a:pt x="1553" y="14633"/>
                    <a:pt x="2044" y="14143"/>
                    <a:pt x="2044" y="13611"/>
                  </a:cubicBezTo>
                  <a:lnTo>
                    <a:pt x="2044" y="1022"/>
                  </a:lnTo>
                  <a:cubicBezTo>
                    <a:pt x="2044" y="532"/>
                    <a:pt x="1553" y="0"/>
                    <a:pt x="10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2" name="Google Shape;452;p22"/>
          <p:cNvSpPr/>
          <p:nvPr/>
        </p:nvSpPr>
        <p:spPr>
          <a:xfrm flipH="1">
            <a:off x="6758010" y="4675051"/>
            <a:ext cx="1832405" cy="244805"/>
          </a:xfrm>
          <a:custGeom>
            <a:avLst/>
            <a:gdLst/>
            <a:ahLst/>
            <a:cxnLst/>
            <a:rect l="l" t="t" r="r" b="b"/>
            <a:pathLst>
              <a:path w="55866" h="7463" extrusionOk="0">
                <a:moveTo>
                  <a:pt x="16082" y="0"/>
                </a:moveTo>
                <a:cubicBezTo>
                  <a:pt x="15991" y="0"/>
                  <a:pt x="15916" y="25"/>
                  <a:pt x="15866" y="75"/>
                </a:cubicBezTo>
                <a:lnTo>
                  <a:pt x="8247" y="6542"/>
                </a:lnTo>
                <a:lnTo>
                  <a:pt x="728" y="75"/>
                </a:lnTo>
                <a:cubicBezTo>
                  <a:pt x="634" y="34"/>
                  <a:pt x="528" y="10"/>
                  <a:pt x="428" y="10"/>
                </a:cubicBezTo>
                <a:cubicBezTo>
                  <a:pt x="287" y="10"/>
                  <a:pt x="160" y="58"/>
                  <a:pt x="101" y="176"/>
                </a:cubicBezTo>
                <a:cubicBezTo>
                  <a:pt x="1" y="276"/>
                  <a:pt x="1" y="602"/>
                  <a:pt x="101" y="702"/>
                </a:cubicBezTo>
                <a:lnTo>
                  <a:pt x="8021" y="7369"/>
                </a:lnTo>
                <a:cubicBezTo>
                  <a:pt x="8084" y="7431"/>
                  <a:pt x="8165" y="7463"/>
                  <a:pt x="8256" y="7463"/>
                </a:cubicBezTo>
                <a:cubicBezTo>
                  <a:pt x="8347" y="7463"/>
                  <a:pt x="8447" y="7431"/>
                  <a:pt x="8547" y="7369"/>
                </a:cubicBezTo>
                <a:lnTo>
                  <a:pt x="16066" y="1003"/>
                </a:lnTo>
                <a:lnTo>
                  <a:pt x="23685" y="7369"/>
                </a:lnTo>
                <a:cubicBezTo>
                  <a:pt x="23748" y="7431"/>
                  <a:pt x="23854" y="7463"/>
                  <a:pt x="23958" y="7463"/>
                </a:cubicBezTo>
                <a:cubicBezTo>
                  <a:pt x="24061" y="7463"/>
                  <a:pt x="24161" y="7431"/>
                  <a:pt x="24212" y="7369"/>
                </a:cubicBezTo>
                <a:lnTo>
                  <a:pt x="31831" y="1003"/>
                </a:lnTo>
                <a:lnTo>
                  <a:pt x="39349" y="7369"/>
                </a:lnTo>
                <a:cubicBezTo>
                  <a:pt x="39462" y="7431"/>
                  <a:pt x="39569" y="7463"/>
                  <a:pt x="39672" y="7463"/>
                </a:cubicBezTo>
                <a:cubicBezTo>
                  <a:pt x="39776" y="7463"/>
                  <a:pt x="39876" y="7431"/>
                  <a:pt x="39976" y="7369"/>
                </a:cubicBezTo>
                <a:lnTo>
                  <a:pt x="47495" y="1003"/>
                </a:lnTo>
                <a:lnTo>
                  <a:pt x="55139" y="7369"/>
                </a:lnTo>
                <a:cubicBezTo>
                  <a:pt x="55225" y="7422"/>
                  <a:pt x="55310" y="7453"/>
                  <a:pt x="55388" y="7453"/>
                </a:cubicBezTo>
                <a:cubicBezTo>
                  <a:pt x="55493" y="7453"/>
                  <a:pt x="55583" y="7398"/>
                  <a:pt x="55640" y="7268"/>
                </a:cubicBezTo>
                <a:cubicBezTo>
                  <a:pt x="55866" y="7168"/>
                  <a:pt x="55866" y="6867"/>
                  <a:pt x="55640" y="6742"/>
                </a:cubicBezTo>
                <a:lnTo>
                  <a:pt x="47821" y="75"/>
                </a:lnTo>
                <a:cubicBezTo>
                  <a:pt x="47720" y="25"/>
                  <a:pt x="47614" y="0"/>
                  <a:pt x="47520" y="0"/>
                </a:cubicBezTo>
                <a:cubicBezTo>
                  <a:pt x="47426" y="0"/>
                  <a:pt x="47345" y="25"/>
                  <a:pt x="47294" y="75"/>
                </a:cubicBezTo>
                <a:lnTo>
                  <a:pt x="39675" y="6542"/>
                </a:lnTo>
                <a:lnTo>
                  <a:pt x="32056" y="75"/>
                </a:lnTo>
                <a:cubicBezTo>
                  <a:pt x="32006" y="25"/>
                  <a:pt x="31925" y="0"/>
                  <a:pt x="31831" y="0"/>
                </a:cubicBezTo>
                <a:cubicBezTo>
                  <a:pt x="31737" y="0"/>
                  <a:pt x="31630" y="25"/>
                  <a:pt x="31530" y="75"/>
                </a:cubicBezTo>
                <a:lnTo>
                  <a:pt x="24011" y="6542"/>
                </a:lnTo>
                <a:lnTo>
                  <a:pt x="16392" y="75"/>
                </a:lnTo>
                <a:cubicBezTo>
                  <a:pt x="16279" y="25"/>
                  <a:pt x="16173" y="0"/>
                  <a:pt x="160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3" name="Google Shape;453;p22"/>
          <p:cNvGrpSpPr/>
          <p:nvPr/>
        </p:nvGrpSpPr>
        <p:grpSpPr>
          <a:xfrm flipH="1">
            <a:off x="8058686" y="457200"/>
            <a:ext cx="1385931" cy="2705253"/>
            <a:chOff x="409722" y="228600"/>
            <a:chExt cx="1385931" cy="2705253"/>
          </a:xfrm>
        </p:grpSpPr>
        <p:grpSp>
          <p:nvGrpSpPr>
            <p:cNvPr id="454" name="Google Shape;454;p22"/>
            <p:cNvGrpSpPr/>
            <p:nvPr/>
          </p:nvGrpSpPr>
          <p:grpSpPr>
            <a:xfrm rot="-617154" flipH="1">
              <a:off x="575967" y="402323"/>
              <a:ext cx="1053440" cy="2450002"/>
              <a:chOff x="3817855" y="1437512"/>
              <a:chExt cx="541146" cy="1128254"/>
            </a:xfrm>
          </p:grpSpPr>
          <p:sp>
            <p:nvSpPr>
              <p:cNvPr id="455" name="Google Shape;455;p22"/>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2"/>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7" name="Google Shape;457;p22"/>
            <p:cNvSpPr/>
            <p:nvPr/>
          </p:nvSpPr>
          <p:spPr>
            <a:xfrm>
              <a:off x="1419225" y="228600"/>
              <a:ext cx="142800" cy="142800"/>
            </a:xfrm>
            <a:prstGeom prst="ellipse">
              <a:avLst/>
            </a:prstGeom>
            <a:solidFill>
              <a:schemeClr val="accent3"/>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MAIN_POINT_1">
    <p:bg>
      <p:bgPr>
        <a:solidFill>
          <a:schemeClr val="accent2"/>
        </a:solidFill>
        <a:effectLst/>
      </p:bgPr>
    </p:bg>
    <p:spTree>
      <p:nvGrpSpPr>
        <p:cNvPr id="1" name="Shape 476"/>
        <p:cNvGrpSpPr/>
        <p:nvPr/>
      </p:nvGrpSpPr>
      <p:grpSpPr>
        <a:xfrm>
          <a:off x="0" y="0"/>
          <a:ext cx="0" cy="0"/>
          <a:chOff x="0" y="0"/>
          <a:chExt cx="0" cy="0"/>
        </a:xfrm>
      </p:grpSpPr>
      <p:grpSp>
        <p:nvGrpSpPr>
          <p:cNvPr id="477" name="Google Shape;477;p24"/>
          <p:cNvGrpSpPr/>
          <p:nvPr/>
        </p:nvGrpSpPr>
        <p:grpSpPr>
          <a:xfrm>
            <a:off x="319043" y="283350"/>
            <a:ext cx="8505900" cy="4576800"/>
            <a:chOff x="319043" y="283350"/>
            <a:chExt cx="8505900" cy="4576800"/>
          </a:xfrm>
        </p:grpSpPr>
        <p:sp>
          <p:nvSpPr>
            <p:cNvPr id="478" name="Google Shape;478;p24"/>
            <p:cNvSpPr/>
            <p:nvPr/>
          </p:nvSpPr>
          <p:spPr>
            <a:xfrm flipH="1">
              <a:off x="319043" y="283350"/>
              <a:ext cx="8505900" cy="4576800"/>
            </a:xfrm>
            <a:prstGeom prst="roundRect">
              <a:avLst>
                <a:gd name="adj" fmla="val 3396"/>
              </a:avLst>
            </a:prstGeom>
            <a:solidFill>
              <a:schemeClr val="accen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4"/>
            <p:cNvSpPr/>
            <p:nvPr/>
          </p:nvSpPr>
          <p:spPr>
            <a:xfrm rot="10800000" flipH="1">
              <a:off x="694692" y="580875"/>
              <a:ext cx="7754700" cy="39816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4"/>
            <p:cNvSpPr/>
            <p:nvPr/>
          </p:nvSpPr>
          <p:spPr>
            <a:xfrm flipH="1">
              <a:off x="1289186" y="298550"/>
              <a:ext cx="1611114" cy="120209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4"/>
            <p:cNvSpPr/>
            <p:nvPr/>
          </p:nvSpPr>
          <p:spPr>
            <a:xfrm flipH="1">
              <a:off x="2162181" y="298550"/>
              <a:ext cx="1348069" cy="995345"/>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4"/>
            <p:cNvSpPr/>
            <p:nvPr/>
          </p:nvSpPr>
          <p:spPr>
            <a:xfrm rot="10800000">
              <a:off x="5767286" y="3636168"/>
              <a:ext cx="1611114" cy="1209957"/>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4"/>
            <p:cNvSpPr/>
            <p:nvPr/>
          </p:nvSpPr>
          <p:spPr>
            <a:xfrm rot="10800000">
              <a:off x="6640281" y="3842942"/>
              <a:ext cx="1348069" cy="1004358"/>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4" name="Google Shape;484;p24"/>
          <p:cNvGrpSpPr/>
          <p:nvPr/>
        </p:nvGrpSpPr>
        <p:grpSpPr>
          <a:xfrm>
            <a:off x="4281415" y="375214"/>
            <a:ext cx="581170" cy="125403"/>
            <a:chOff x="4685288" y="186288"/>
            <a:chExt cx="419375" cy="90485"/>
          </a:xfrm>
        </p:grpSpPr>
        <p:sp>
          <p:nvSpPr>
            <p:cNvPr id="485" name="Google Shape;485;p24"/>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6" name="Google Shape;486;p24"/>
            <p:cNvGrpSpPr/>
            <p:nvPr/>
          </p:nvGrpSpPr>
          <p:grpSpPr>
            <a:xfrm>
              <a:off x="4685288" y="186300"/>
              <a:ext cx="419375" cy="90473"/>
              <a:chOff x="4390000" y="182175"/>
              <a:chExt cx="419375" cy="90473"/>
            </a:xfrm>
          </p:grpSpPr>
          <p:sp>
            <p:nvSpPr>
              <p:cNvPr id="487" name="Google Shape;487;p24"/>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4"/>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2"/>
        </a:solidFill>
        <a:effectLst/>
      </p:bgPr>
    </p:bg>
    <p:spTree>
      <p:nvGrpSpPr>
        <p:cNvPr id="1" name="Shape 99"/>
        <p:cNvGrpSpPr/>
        <p:nvPr/>
      </p:nvGrpSpPr>
      <p:grpSpPr>
        <a:xfrm>
          <a:off x="0" y="0"/>
          <a:ext cx="0" cy="0"/>
          <a:chOff x="0" y="0"/>
          <a:chExt cx="0" cy="0"/>
        </a:xfrm>
      </p:grpSpPr>
      <p:grpSp>
        <p:nvGrpSpPr>
          <p:cNvPr id="100" name="Google Shape;100;p3"/>
          <p:cNvGrpSpPr/>
          <p:nvPr/>
        </p:nvGrpSpPr>
        <p:grpSpPr>
          <a:xfrm>
            <a:off x="319043" y="283350"/>
            <a:ext cx="8505900" cy="4576800"/>
            <a:chOff x="319043" y="283350"/>
            <a:chExt cx="8505900" cy="4576800"/>
          </a:xfrm>
        </p:grpSpPr>
        <p:sp>
          <p:nvSpPr>
            <p:cNvPr id="101" name="Google Shape;101;p3"/>
            <p:cNvSpPr/>
            <p:nvPr/>
          </p:nvSpPr>
          <p:spPr>
            <a:xfrm flipH="1">
              <a:off x="319043" y="283350"/>
              <a:ext cx="8505900" cy="4576800"/>
            </a:xfrm>
            <a:prstGeom prst="roundRect">
              <a:avLst>
                <a:gd name="adj" fmla="val 3396"/>
              </a:avLst>
            </a:prstGeom>
            <a:solidFill>
              <a:schemeClr val="accen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rot="10800000" flipH="1">
              <a:off x="694692" y="580875"/>
              <a:ext cx="7754700" cy="39816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flipH="1">
              <a:off x="1289186" y="298550"/>
              <a:ext cx="1611114" cy="120209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flipH="1">
              <a:off x="2162181" y="298550"/>
              <a:ext cx="1348069" cy="995345"/>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 name="Google Shape;105;p3"/>
          <p:cNvGrpSpPr/>
          <p:nvPr/>
        </p:nvGrpSpPr>
        <p:grpSpPr>
          <a:xfrm>
            <a:off x="4281415" y="375214"/>
            <a:ext cx="581170" cy="125403"/>
            <a:chOff x="4685288" y="186288"/>
            <a:chExt cx="419375" cy="90485"/>
          </a:xfrm>
        </p:grpSpPr>
        <p:sp>
          <p:nvSpPr>
            <p:cNvPr id="106" name="Google Shape;106;p3"/>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 name="Google Shape;107;p3"/>
            <p:cNvGrpSpPr/>
            <p:nvPr/>
          </p:nvGrpSpPr>
          <p:grpSpPr>
            <a:xfrm>
              <a:off x="4685288" y="186300"/>
              <a:ext cx="419375" cy="90473"/>
              <a:chOff x="4390000" y="182175"/>
              <a:chExt cx="419375" cy="90473"/>
            </a:xfrm>
          </p:grpSpPr>
          <p:sp>
            <p:nvSpPr>
              <p:cNvPr id="108" name="Google Shape;108;p3"/>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0" name="Google Shape;110;p3"/>
          <p:cNvSpPr txBox="1">
            <a:spLocks noGrp="1"/>
          </p:cNvSpPr>
          <p:nvPr>
            <p:ph type="ctrTitle"/>
          </p:nvPr>
        </p:nvSpPr>
        <p:spPr>
          <a:xfrm>
            <a:off x="2492100" y="2123475"/>
            <a:ext cx="4159800" cy="1124400"/>
          </a:xfrm>
          <a:prstGeom prst="rect">
            <a:avLst/>
          </a:prstGeom>
        </p:spPr>
        <p:txBody>
          <a:bodyPr spcFirstLastPara="1" wrap="square" lIns="0" tIns="0" rIns="0" bIns="0" anchor="b" anchorCtr="0">
            <a:noAutofit/>
          </a:bodyPr>
          <a:lstStyle>
            <a:lvl1pPr lvl="0" algn="ctr" rtl="0">
              <a:spcBef>
                <a:spcPts val="0"/>
              </a:spcBef>
              <a:spcAft>
                <a:spcPts val="0"/>
              </a:spcAft>
              <a:buSzPts val="8000"/>
              <a:buNone/>
              <a:defRPr sz="5000"/>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endParaRPr/>
          </a:p>
        </p:txBody>
      </p:sp>
      <p:sp>
        <p:nvSpPr>
          <p:cNvPr id="111" name="Google Shape;111;p3"/>
          <p:cNvSpPr txBox="1">
            <a:spLocks noGrp="1"/>
          </p:cNvSpPr>
          <p:nvPr>
            <p:ph type="subTitle" idx="1"/>
          </p:nvPr>
        </p:nvSpPr>
        <p:spPr>
          <a:xfrm>
            <a:off x="2492100" y="3323814"/>
            <a:ext cx="4159800" cy="336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2" name="Google Shape;112;p3"/>
          <p:cNvSpPr txBox="1">
            <a:spLocks noGrp="1"/>
          </p:cNvSpPr>
          <p:nvPr>
            <p:ph type="title" idx="2" hasCustomPrompt="1"/>
          </p:nvPr>
        </p:nvSpPr>
        <p:spPr>
          <a:xfrm>
            <a:off x="2492100" y="1483386"/>
            <a:ext cx="4159800" cy="704700"/>
          </a:xfrm>
          <a:prstGeom prst="rect">
            <a:avLst/>
          </a:prstGeom>
        </p:spPr>
        <p:txBody>
          <a:bodyPr spcFirstLastPara="1" wrap="square" lIns="0" tIns="0" rIns="0" bIns="0" anchor="ctr" anchorCtr="0">
            <a:noAutofit/>
          </a:bodyPr>
          <a:lstStyle>
            <a:lvl1pPr lvl="0" algn="ctr" rtl="0">
              <a:spcBef>
                <a:spcPts val="0"/>
              </a:spcBef>
              <a:spcAft>
                <a:spcPts val="0"/>
              </a:spcAft>
              <a:buClr>
                <a:schemeClr val="accent2"/>
              </a:buClr>
              <a:buSzPts val="5000"/>
              <a:buNone/>
              <a:defRPr sz="7000">
                <a:solidFill>
                  <a:schemeClr val="accent3"/>
                </a:solidFill>
              </a:defRPr>
            </a:lvl1pPr>
            <a:lvl2pPr lvl="1" algn="ctr" rtl="0">
              <a:spcBef>
                <a:spcPts val="0"/>
              </a:spcBef>
              <a:spcAft>
                <a:spcPts val="0"/>
              </a:spcAft>
              <a:buSzPts val="10000"/>
              <a:buNone/>
              <a:defRPr sz="10000"/>
            </a:lvl2pPr>
            <a:lvl3pPr lvl="2" algn="ctr" rtl="0">
              <a:spcBef>
                <a:spcPts val="0"/>
              </a:spcBef>
              <a:spcAft>
                <a:spcPts val="0"/>
              </a:spcAft>
              <a:buSzPts val="10000"/>
              <a:buNone/>
              <a:defRPr sz="10000"/>
            </a:lvl3pPr>
            <a:lvl4pPr lvl="3" algn="ctr" rtl="0">
              <a:spcBef>
                <a:spcPts val="0"/>
              </a:spcBef>
              <a:spcAft>
                <a:spcPts val="0"/>
              </a:spcAft>
              <a:buSzPts val="10000"/>
              <a:buNone/>
              <a:defRPr sz="10000"/>
            </a:lvl4pPr>
            <a:lvl5pPr lvl="4" algn="ctr" rtl="0">
              <a:spcBef>
                <a:spcPts val="0"/>
              </a:spcBef>
              <a:spcAft>
                <a:spcPts val="0"/>
              </a:spcAft>
              <a:buSzPts val="10000"/>
              <a:buNone/>
              <a:defRPr sz="10000"/>
            </a:lvl5pPr>
            <a:lvl6pPr lvl="5" algn="ctr" rtl="0">
              <a:spcBef>
                <a:spcPts val="0"/>
              </a:spcBef>
              <a:spcAft>
                <a:spcPts val="0"/>
              </a:spcAft>
              <a:buSzPts val="10000"/>
              <a:buNone/>
              <a:defRPr sz="10000"/>
            </a:lvl6pPr>
            <a:lvl7pPr lvl="6" algn="ctr" rtl="0">
              <a:spcBef>
                <a:spcPts val="0"/>
              </a:spcBef>
              <a:spcAft>
                <a:spcPts val="0"/>
              </a:spcAft>
              <a:buSzPts val="10000"/>
              <a:buNone/>
              <a:defRPr sz="10000"/>
            </a:lvl7pPr>
            <a:lvl8pPr lvl="7" algn="ctr" rtl="0">
              <a:spcBef>
                <a:spcPts val="0"/>
              </a:spcBef>
              <a:spcAft>
                <a:spcPts val="0"/>
              </a:spcAft>
              <a:buSzPts val="10000"/>
              <a:buNone/>
              <a:defRPr sz="10000"/>
            </a:lvl8pPr>
            <a:lvl9pPr lvl="8" algn="ctr" rtl="0">
              <a:spcBef>
                <a:spcPts val="0"/>
              </a:spcBef>
              <a:spcAft>
                <a:spcPts val="0"/>
              </a:spcAft>
              <a:buSzPts val="10000"/>
              <a:buNone/>
              <a:defRPr sz="1000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2"/>
        </a:solidFill>
        <a:effectLst/>
      </p:bgPr>
    </p:bg>
    <p:spTree>
      <p:nvGrpSpPr>
        <p:cNvPr id="1" name="Shape 113"/>
        <p:cNvGrpSpPr/>
        <p:nvPr/>
      </p:nvGrpSpPr>
      <p:grpSpPr>
        <a:xfrm>
          <a:off x="0" y="0"/>
          <a:ext cx="0" cy="0"/>
          <a:chOff x="0" y="0"/>
          <a:chExt cx="0" cy="0"/>
        </a:xfrm>
      </p:grpSpPr>
      <p:sp>
        <p:nvSpPr>
          <p:cNvPr id="114" name="Google Shape;114;p4"/>
          <p:cNvSpPr txBox="1">
            <a:spLocks noGrp="1"/>
          </p:cNvSpPr>
          <p:nvPr>
            <p:ph type="body" idx="1"/>
          </p:nvPr>
        </p:nvSpPr>
        <p:spPr>
          <a:xfrm>
            <a:off x="722375" y="1104850"/>
            <a:ext cx="7699200" cy="3498900"/>
          </a:xfrm>
          <a:prstGeom prst="rect">
            <a:avLst/>
          </a:prstGeom>
        </p:spPr>
        <p:txBody>
          <a:bodyPr spcFirstLastPara="1" wrap="square" lIns="91425" tIns="91425" rIns="91425" bIns="91425" anchor="t" anchorCtr="0">
            <a:noAutofit/>
          </a:bodyPr>
          <a:lstStyle>
            <a:lvl1pPr marL="457200" lvl="0" indent="-368300">
              <a:lnSpc>
                <a:spcPct val="100000"/>
              </a:lnSpc>
              <a:spcBef>
                <a:spcPts val="0"/>
              </a:spcBef>
              <a:spcAft>
                <a:spcPts val="0"/>
              </a:spcAft>
              <a:buSzPts val="22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15" name="Google Shape;115;p4"/>
          <p:cNvSpPr txBox="1">
            <a:spLocks noGrp="1"/>
          </p:cNvSpPr>
          <p:nvPr>
            <p:ph type="title"/>
          </p:nvPr>
        </p:nvSpPr>
        <p:spPr>
          <a:xfrm>
            <a:off x="722375" y="530750"/>
            <a:ext cx="7699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solidFill>
                  <a:schemeClr val="accent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16" name="Google Shape;116;p4"/>
          <p:cNvGrpSpPr/>
          <p:nvPr/>
        </p:nvGrpSpPr>
        <p:grpSpPr>
          <a:xfrm>
            <a:off x="8264864" y="2136847"/>
            <a:ext cx="1179753" cy="2854241"/>
            <a:chOff x="7907551" y="-114309"/>
            <a:chExt cx="1908059" cy="4616272"/>
          </a:xfrm>
        </p:grpSpPr>
        <p:sp>
          <p:nvSpPr>
            <p:cNvPr id="117" name="Google Shape;117;p4"/>
            <p:cNvSpPr/>
            <p:nvPr/>
          </p:nvSpPr>
          <p:spPr>
            <a:xfrm>
              <a:off x="8606186" y="3608365"/>
              <a:ext cx="39" cy="483371"/>
            </a:xfrm>
            <a:custGeom>
              <a:avLst/>
              <a:gdLst/>
              <a:ahLst/>
              <a:cxnLst/>
              <a:rect l="l" t="t" r="r" b="b"/>
              <a:pathLst>
                <a:path w="1" h="12426" extrusionOk="0">
                  <a:moveTo>
                    <a:pt x="1" y="0"/>
                  </a:moveTo>
                  <a:lnTo>
                    <a:pt x="1" y="124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8566430" y="3568608"/>
              <a:ext cx="79551" cy="562883"/>
            </a:xfrm>
            <a:custGeom>
              <a:avLst/>
              <a:gdLst/>
              <a:ahLst/>
              <a:cxnLst/>
              <a:rect l="l" t="t" r="r" b="b"/>
              <a:pathLst>
                <a:path w="2045" h="14470" extrusionOk="0">
                  <a:moveTo>
                    <a:pt x="1023" y="0"/>
                  </a:moveTo>
                  <a:cubicBezTo>
                    <a:pt x="369" y="0"/>
                    <a:pt x="1" y="327"/>
                    <a:pt x="1" y="1022"/>
                  </a:cubicBezTo>
                  <a:lnTo>
                    <a:pt x="1" y="13448"/>
                  </a:lnTo>
                  <a:cubicBezTo>
                    <a:pt x="1" y="13979"/>
                    <a:pt x="369" y="14470"/>
                    <a:pt x="1023" y="14470"/>
                  </a:cubicBezTo>
                  <a:cubicBezTo>
                    <a:pt x="1554" y="14470"/>
                    <a:pt x="2044" y="13979"/>
                    <a:pt x="2044" y="13448"/>
                  </a:cubicBezTo>
                  <a:lnTo>
                    <a:pt x="2044" y="1022"/>
                  </a:lnTo>
                  <a:cubicBezTo>
                    <a:pt x="2044" y="327"/>
                    <a:pt x="1554" y="0"/>
                    <a:pt x="1023" y="0"/>
                  </a:cubicBezTo>
                  <a:close/>
                </a:path>
              </a:pathLst>
            </a:custGeom>
            <a:solidFill>
              <a:schemeClr val="accent1">
                <a:alpha val="12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a:off x="8798589" y="3873900"/>
              <a:ext cx="39" cy="483371"/>
            </a:xfrm>
            <a:custGeom>
              <a:avLst/>
              <a:gdLst/>
              <a:ahLst/>
              <a:cxnLst/>
              <a:rect l="l" t="t" r="r" b="b"/>
              <a:pathLst>
                <a:path w="1" h="12426" extrusionOk="0">
                  <a:moveTo>
                    <a:pt x="0" y="0"/>
                  </a:moveTo>
                  <a:lnTo>
                    <a:pt x="0" y="124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8758832" y="3834144"/>
              <a:ext cx="79551" cy="562883"/>
            </a:xfrm>
            <a:custGeom>
              <a:avLst/>
              <a:gdLst/>
              <a:ahLst/>
              <a:cxnLst/>
              <a:rect l="l" t="t" r="r" b="b"/>
              <a:pathLst>
                <a:path w="2045" h="14470" extrusionOk="0">
                  <a:moveTo>
                    <a:pt x="1022" y="0"/>
                  </a:moveTo>
                  <a:cubicBezTo>
                    <a:pt x="532" y="0"/>
                    <a:pt x="0" y="491"/>
                    <a:pt x="0" y="1022"/>
                  </a:cubicBezTo>
                  <a:lnTo>
                    <a:pt x="0" y="13448"/>
                  </a:lnTo>
                  <a:cubicBezTo>
                    <a:pt x="0" y="14102"/>
                    <a:pt x="532" y="14470"/>
                    <a:pt x="1022" y="14470"/>
                  </a:cubicBezTo>
                  <a:cubicBezTo>
                    <a:pt x="1554" y="14470"/>
                    <a:pt x="2044" y="14102"/>
                    <a:pt x="2044" y="13448"/>
                  </a:cubicBezTo>
                  <a:lnTo>
                    <a:pt x="2044" y="1022"/>
                  </a:lnTo>
                  <a:cubicBezTo>
                    <a:pt x="2044" y="491"/>
                    <a:pt x="1554" y="0"/>
                    <a:pt x="1022" y="0"/>
                  </a:cubicBezTo>
                  <a:close/>
                </a:path>
              </a:pathLst>
            </a:custGeom>
            <a:solidFill>
              <a:schemeClr val="accent1">
                <a:alpha val="12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7907551" y="-114309"/>
              <a:ext cx="1238654" cy="3139619"/>
            </a:xfrm>
            <a:custGeom>
              <a:avLst/>
              <a:gdLst/>
              <a:ahLst/>
              <a:cxnLst/>
              <a:rect l="l" t="t" r="r" b="b"/>
              <a:pathLst>
                <a:path w="31842" h="80710" extrusionOk="0">
                  <a:moveTo>
                    <a:pt x="3210" y="0"/>
                  </a:moveTo>
                  <a:cubicBezTo>
                    <a:pt x="2252" y="0"/>
                    <a:pt x="1348" y="293"/>
                    <a:pt x="818" y="992"/>
                  </a:cubicBezTo>
                  <a:cubicBezTo>
                    <a:pt x="164" y="1851"/>
                    <a:pt x="1" y="2873"/>
                    <a:pt x="1" y="3894"/>
                  </a:cubicBezTo>
                  <a:cubicBezTo>
                    <a:pt x="1" y="8677"/>
                    <a:pt x="4088" y="12928"/>
                    <a:pt x="3557" y="17710"/>
                  </a:cubicBezTo>
                  <a:cubicBezTo>
                    <a:pt x="3393" y="20408"/>
                    <a:pt x="1513" y="22983"/>
                    <a:pt x="1513" y="25680"/>
                  </a:cubicBezTo>
                  <a:cubicBezTo>
                    <a:pt x="1513" y="29768"/>
                    <a:pt x="5437" y="33038"/>
                    <a:pt x="6295" y="36921"/>
                  </a:cubicBezTo>
                  <a:cubicBezTo>
                    <a:pt x="7481" y="43420"/>
                    <a:pt x="655" y="50736"/>
                    <a:pt x="4579" y="56009"/>
                  </a:cubicBezTo>
                  <a:cubicBezTo>
                    <a:pt x="6295" y="58584"/>
                    <a:pt x="10219" y="59933"/>
                    <a:pt x="10383" y="62998"/>
                  </a:cubicBezTo>
                  <a:cubicBezTo>
                    <a:pt x="10546" y="65369"/>
                    <a:pt x="7971" y="67086"/>
                    <a:pt x="6786" y="69293"/>
                  </a:cubicBezTo>
                  <a:cubicBezTo>
                    <a:pt x="5273" y="71663"/>
                    <a:pt x="5437" y="74729"/>
                    <a:pt x="6786" y="77141"/>
                  </a:cubicBezTo>
                  <a:cubicBezTo>
                    <a:pt x="8254" y="79382"/>
                    <a:pt x="10929" y="80710"/>
                    <a:pt x="13496" y="80710"/>
                  </a:cubicBezTo>
                  <a:cubicBezTo>
                    <a:pt x="13644" y="80710"/>
                    <a:pt x="13792" y="80706"/>
                    <a:pt x="13939" y="80697"/>
                  </a:cubicBezTo>
                  <a:lnTo>
                    <a:pt x="22645" y="79838"/>
                  </a:lnTo>
                  <a:cubicBezTo>
                    <a:pt x="28245" y="79511"/>
                    <a:pt x="31842" y="71663"/>
                    <a:pt x="28245" y="67249"/>
                  </a:cubicBezTo>
                  <a:cubicBezTo>
                    <a:pt x="26569" y="65042"/>
                    <a:pt x="23503" y="63489"/>
                    <a:pt x="22645" y="60791"/>
                  </a:cubicBezTo>
                  <a:cubicBezTo>
                    <a:pt x="21623" y="56540"/>
                    <a:pt x="26732" y="52248"/>
                    <a:pt x="25016" y="48161"/>
                  </a:cubicBezTo>
                  <a:cubicBezTo>
                    <a:pt x="24321" y="46322"/>
                    <a:pt x="22277" y="45300"/>
                    <a:pt x="21092" y="43583"/>
                  </a:cubicBezTo>
                  <a:cubicBezTo>
                    <a:pt x="17863" y="39169"/>
                    <a:pt x="21787" y="32670"/>
                    <a:pt x="20601" y="27397"/>
                  </a:cubicBezTo>
                  <a:cubicBezTo>
                    <a:pt x="19743" y="22615"/>
                    <a:pt x="15124" y="19549"/>
                    <a:pt x="12917" y="15298"/>
                  </a:cubicBezTo>
                  <a:cubicBezTo>
                    <a:pt x="10383" y="10353"/>
                    <a:pt x="10546" y="3404"/>
                    <a:pt x="5764" y="665"/>
                  </a:cubicBezTo>
                  <a:cubicBezTo>
                    <a:pt x="5036" y="252"/>
                    <a:pt x="4100" y="0"/>
                    <a:pt x="3210" y="0"/>
                  </a:cubicBezTo>
                  <a:close/>
                </a:path>
              </a:pathLst>
            </a:custGeom>
            <a:solidFill>
              <a:schemeClr val="accent3"/>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a:off x="8119015" y="89647"/>
              <a:ext cx="596298" cy="2776176"/>
            </a:xfrm>
            <a:custGeom>
              <a:avLst/>
              <a:gdLst/>
              <a:ahLst/>
              <a:cxnLst/>
              <a:rect l="l" t="t" r="r" b="b"/>
              <a:pathLst>
                <a:path w="15329" h="71367" extrusionOk="0">
                  <a:moveTo>
                    <a:pt x="328" y="0"/>
                  </a:moveTo>
                  <a:cubicBezTo>
                    <a:pt x="164" y="0"/>
                    <a:pt x="1" y="205"/>
                    <a:pt x="1" y="368"/>
                  </a:cubicBezTo>
                  <a:cubicBezTo>
                    <a:pt x="164" y="695"/>
                    <a:pt x="5805" y="23339"/>
                    <a:pt x="10219" y="43776"/>
                  </a:cubicBezTo>
                  <a:lnTo>
                    <a:pt x="10219" y="43776"/>
                  </a:lnTo>
                  <a:lnTo>
                    <a:pt x="4252" y="39525"/>
                  </a:lnTo>
                  <a:cubicBezTo>
                    <a:pt x="4252" y="39362"/>
                    <a:pt x="4088" y="39362"/>
                    <a:pt x="4088" y="39362"/>
                  </a:cubicBezTo>
                  <a:cubicBezTo>
                    <a:pt x="3925" y="39362"/>
                    <a:pt x="3925" y="39362"/>
                    <a:pt x="3925" y="39525"/>
                  </a:cubicBezTo>
                  <a:cubicBezTo>
                    <a:pt x="3761" y="39689"/>
                    <a:pt x="3761" y="39852"/>
                    <a:pt x="3925" y="40057"/>
                  </a:cubicBezTo>
                  <a:lnTo>
                    <a:pt x="10056" y="44471"/>
                  </a:lnTo>
                  <a:lnTo>
                    <a:pt x="10219" y="44635"/>
                  </a:lnTo>
                  <a:lnTo>
                    <a:pt x="10383" y="44635"/>
                  </a:lnTo>
                  <a:cubicBezTo>
                    <a:pt x="11568" y="50929"/>
                    <a:pt x="12754" y="57060"/>
                    <a:pt x="13612" y="62170"/>
                  </a:cubicBezTo>
                  <a:lnTo>
                    <a:pt x="8666" y="57060"/>
                  </a:lnTo>
                  <a:cubicBezTo>
                    <a:pt x="8666" y="56897"/>
                    <a:pt x="8503" y="56897"/>
                    <a:pt x="8503" y="56897"/>
                  </a:cubicBezTo>
                  <a:cubicBezTo>
                    <a:pt x="8339" y="56897"/>
                    <a:pt x="8339" y="56897"/>
                    <a:pt x="8176" y="57060"/>
                  </a:cubicBezTo>
                  <a:lnTo>
                    <a:pt x="8176" y="57428"/>
                  </a:lnTo>
                  <a:lnTo>
                    <a:pt x="13775" y="63355"/>
                  </a:lnTo>
                  <a:cubicBezTo>
                    <a:pt x="14307" y="66420"/>
                    <a:pt x="14634" y="69159"/>
                    <a:pt x="14797" y="71366"/>
                  </a:cubicBezTo>
                  <a:lnTo>
                    <a:pt x="15329" y="71366"/>
                  </a:lnTo>
                  <a:cubicBezTo>
                    <a:pt x="15329" y="69322"/>
                    <a:pt x="15002" y="66788"/>
                    <a:pt x="14470" y="64050"/>
                  </a:cubicBezTo>
                  <a:lnTo>
                    <a:pt x="14634" y="64050"/>
                  </a:lnTo>
                  <a:cubicBezTo>
                    <a:pt x="14634" y="64050"/>
                    <a:pt x="14797" y="64050"/>
                    <a:pt x="14797" y="63886"/>
                  </a:cubicBezTo>
                  <a:cubicBezTo>
                    <a:pt x="15002" y="63886"/>
                    <a:pt x="15002" y="63559"/>
                    <a:pt x="14797" y="63559"/>
                  </a:cubicBezTo>
                  <a:lnTo>
                    <a:pt x="14470" y="63028"/>
                  </a:lnTo>
                  <a:cubicBezTo>
                    <a:pt x="11078" y="41406"/>
                    <a:pt x="859" y="695"/>
                    <a:pt x="696" y="205"/>
                  </a:cubicBezTo>
                  <a:cubicBezTo>
                    <a:pt x="696" y="0"/>
                    <a:pt x="491" y="0"/>
                    <a:pt x="328"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a:off x="8424307" y="938692"/>
              <a:ext cx="111332" cy="318046"/>
            </a:xfrm>
            <a:custGeom>
              <a:avLst/>
              <a:gdLst/>
              <a:ahLst/>
              <a:cxnLst/>
              <a:rect l="l" t="t" r="r" b="b"/>
              <a:pathLst>
                <a:path w="2862" h="8176" extrusionOk="0">
                  <a:moveTo>
                    <a:pt x="2535" y="1"/>
                  </a:moveTo>
                  <a:cubicBezTo>
                    <a:pt x="2371" y="1"/>
                    <a:pt x="2208" y="164"/>
                    <a:pt x="2208" y="328"/>
                  </a:cubicBezTo>
                  <a:lnTo>
                    <a:pt x="1" y="7808"/>
                  </a:lnTo>
                  <a:cubicBezTo>
                    <a:pt x="1" y="8012"/>
                    <a:pt x="1" y="8176"/>
                    <a:pt x="164" y="8176"/>
                  </a:cubicBezTo>
                  <a:lnTo>
                    <a:pt x="328" y="8176"/>
                  </a:lnTo>
                  <a:cubicBezTo>
                    <a:pt x="491" y="8176"/>
                    <a:pt x="491" y="8176"/>
                    <a:pt x="655" y="8012"/>
                  </a:cubicBezTo>
                  <a:lnTo>
                    <a:pt x="2862" y="491"/>
                  </a:lnTo>
                  <a:cubicBezTo>
                    <a:pt x="2862" y="328"/>
                    <a:pt x="2698" y="164"/>
                    <a:pt x="2535"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a:off x="8788417" y="298310"/>
              <a:ext cx="1027193" cy="2682583"/>
            </a:xfrm>
            <a:custGeom>
              <a:avLst/>
              <a:gdLst/>
              <a:ahLst/>
              <a:cxnLst/>
              <a:rect l="l" t="t" r="r" b="b"/>
              <a:pathLst>
                <a:path w="26406" h="68961" extrusionOk="0">
                  <a:moveTo>
                    <a:pt x="18871" y="0"/>
                  </a:moveTo>
                  <a:cubicBezTo>
                    <a:pt x="18467" y="0"/>
                    <a:pt x="18069" y="86"/>
                    <a:pt x="17699" y="277"/>
                  </a:cubicBezTo>
                  <a:cubicBezTo>
                    <a:pt x="17004" y="604"/>
                    <a:pt x="16514" y="1462"/>
                    <a:pt x="16187" y="2321"/>
                  </a:cubicBezTo>
                  <a:cubicBezTo>
                    <a:pt x="14961" y="6081"/>
                    <a:pt x="16841" y="10495"/>
                    <a:pt x="15165" y="14256"/>
                  </a:cubicBezTo>
                  <a:cubicBezTo>
                    <a:pt x="14143" y="16299"/>
                    <a:pt x="12100" y="17648"/>
                    <a:pt x="11241" y="19856"/>
                  </a:cubicBezTo>
                  <a:cubicBezTo>
                    <a:pt x="10056" y="23085"/>
                    <a:pt x="12263" y="26845"/>
                    <a:pt x="11568" y="30237"/>
                  </a:cubicBezTo>
                  <a:cubicBezTo>
                    <a:pt x="10710" y="35715"/>
                    <a:pt x="3230" y="39434"/>
                    <a:pt x="4742" y="44707"/>
                  </a:cubicBezTo>
                  <a:cubicBezTo>
                    <a:pt x="5437" y="47282"/>
                    <a:pt x="8176" y="49326"/>
                    <a:pt x="7317" y="51696"/>
                  </a:cubicBezTo>
                  <a:cubicBezTo>
                    <a:pt x="6786" y="53740"/>
                    <a:pt x="4415" y="54435"/>
                    <a:pt x="2699" y="55784"/>
                  </a:cubicBezTo>
                  <a:cubicBezTo>
                    <a:pt x="859" y="57173"/>
                    <a:pt x="1" y="59708"/>
                    <a:pt x="491" y="62078"/>
                  </a:cubicBezTo>
                  <a:cubicBezTo>
                    <a:pt x="1023" y="64326"/>
                    <a:pt x="2903" y="66166"/>
                    <a:pt x="5110" y="66861"/>
                  </a:cubicBezTo>
                  <a:lnTo>
                    <a:pt x="12263" y="68741"/>
                  </a:lnTo>
                  <a:cubicBezTo>
                    <a:pt x="12754" y="68891"/>
                    <a:pt x="13251" y="68961"/>
                    <a:pt x="13745" y="68961"/>
                  </a:cubicBezTo>
                  <a:cubicBezTo>
                    <a:pt x="17699" y="68961"/>
                    <a:pt x="21473" y="64472"/>
                    <a:pt x="20274" y="60402"/>
                  </a:cubicBezTo>
                  <a:cubicBezTo>
                    <a:pt x="19580" y="58195"/>
                    <a:pt x="17536" y="56152"/>
                    <a:pt x="17699" y="53577"/>
                  </a:cubicBezTo>
                  <a:cubicBezTo>
                    <a:pt x="18026" y="50020"/>
                    <a:pt x="23340" y="48140"/>
                    <a:pt x="23136" y="44380"/>
                  </a:cubicBezTo>
                  <a:cubicBezTo>
                    <a:pt x="23136" y="42663"/>
                    <a:pt x="21787" y="41314"/>
                    <a:pt x="21460" y="39598"/>
                  </a:cubicBezTo>
                  <a:cubicBezTo>
                    <a:pt x="20070" y="35183"/>
                    <a:pt x="25016" y="31259"/>
                    <a:pt x="25711" y="26681"/>
                  </a:cubicBezTo>
                  <a:cubicBezTo>
                    <a:pt x="26406" y="22758"/>
                    <a:pt x="23667" y="18997"/>
                    <a:pt x="23340" y="14910"/>
                  </a:cubicBezTo>
                  <a:cubicBezTo>
                    <a:pt x="22645" y="10332"/>
                    <a:pt x="24852" y="4855"/>
                    <a:pt x="21787" y="1462"/>
                  </a:cubicBezTo>
                  <a:cubicBezTo>
                    <a:pt x="21045" y="602"/>
                    <a:pt x="19938" y="0"/>
                    <a:pt x="18871" y="0"/>
                  </a:cubicBezTo>
                  <a:close/>
                </a:path>
              </a:pathLst>
            </a:custGeom>
            <a:solidFill>
              <a:schemeClr val="accent3"/>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a:off x="9179562" y="495109"/>
              <a:ext cx="410278" cy="2370722"/>
            </a:xfrm>
            <a:custGeom>
              <a:avLst/>
              <a:gdLst/>
              <a:ahLst/>
              <a:cxnLst/>
              <a:rect l="l" t="t" r="r" b="b"/>
              <a:pathLst>
                <a:path w="10547" h="60944" extrusionOk="0">
                  <a:moveTo>
                    <a:pt x="10383" y="0"/>
                  </a:moveTo>
                  <a:cubicBezTo>
                    <a:pt x="10219" y="0"/>
                    <a:pt x="10015" y="0"/>
                    <a:pt x="10015" y="164"/>
                  </a:cubicBezTo>
                  <a:cubicBezTo>
                    <a:pt x="10015" y="491"/>
                    <a:pt x="7971" y="19906"/>
                    <a:pt x="5437" y="37277"/>
                  </a:cubicBezTo>
                  <a:lnTo>
                    <a:pt x="2045" y="32168"/>
                  </a:lnTo>
                  <a:cubicBezTo>
                    <a:pt x="2045" y="32168"/>
                    <a:pt x="2045" y="32004"/>
                    <a:pt x="1840" y="32004"/>
                  </a:cubicBezTo>
                  <a:lnTo>
                    <a:pt x="1677" y="32168"/>
                  </a:lnTo>
                  <a:cubicBezTo>
                    <a:pt x="1677" y="32168"/>
                    <a:pt x="1513" y="32331"/>
                    <a:pt x="1677" y="32495"/>
                  </a:cubicBezTo>
                  <a:lnTo>
                    <a:pt x="5274" y="37972"/>
                  </a:lnTo>
                  <a:lnTo>
                    <a:pt x="5437" y="37972"/>
                  </a:lnTo>
                  <a:cubicBezTo>
                    <a:pt x="4579" y="43408"/>
                    <a:pt x="3720" y="48518"/>
                    <a:pt x="2862" y="52768"/>
                  </a:cubicBezTo>
                  <a:lnTo>
                    <a:pt x="491" y="47332"/>
                  </a:lnTo>
                  <a:cubicBezTo>
                    <a:pt x="491" y="47169"/>
                    <a:pt x="328" y="47169"/>
                    <a:pt x="328" y="47169"/>
                  </a:cubicBezTo>
                  <a:lnTo>
                    <a:pt x="164" y="47169"/>
                  </a:lnTo>
                  <a:cubicBezTo>
                    <a:pt x="1" y="47169"/>
                    <a:pt x="1" y="47332"/>
                    <a:pt x="1" y="47496"/>
                  </a:cubicBezTo>
                  <a:lnTo>
                    <a:pt x="2699" y="53790"/>
                  </a:lnTo>
                  <a:cubicBezTo>
                    <a:pt x="2208" y="56692"/>
                    <a:pt x="1513" y="59063"/>
                    <a:pt x="1023" y="60943"/>
                  </a:cubicBezTo>
                  <a:lnTo>
                    <a:pt x="1513" y="60943"/>
                  </a:lnTo>
                  <a:cubicBezTo>
                    <a:pt x="2045" y="59267"/>
                    <a:pt x="2535" y="57019"/>
                    <a:pt x="3066" y="54485"/>
                  </a:cubicBezTo>
                  <a:lnTo>
                    <a:pt x="3393" y="54485"/>
                  </a:lnTo>
                  <a:cubicBezTo>
                    <a:pt x="3393" y="54485"/>
                    <a:pt x="3557" y="54322"/>
                    <a:pt x="3393" y="54158"/>
                  </a:cubicBezTo>
                  <a:lnTo>
                    <a:pt x="3230" y="53627"/>
                  </a:lnTo>
                  <a:cubicBezTo>
                    <a:pt x="6786" y="35560"/>
                    <a:pt x="10546" y="654"/>
                    <a:pt x="10546" y="164"/>
                  </a:cubicBezTo>
                  <a:cubicBezTo>
                    <a:pt x="10546" y="164"/>
                    <a:pt x="10546" y="0"/>
                    <a:pt x="10383"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a:off x="9476919" y="1275805"/>
              <a:ext cx="179718" cy="225815"/>
            </a:xfrm>
            <a:custGeom>
              <a:avLst/>
              <a:gdLst/>
              <a:ahLst/>
              <a:cxnLst/>
              <a:rect l="l" t="t" r="r" b="b"/>
              <a:pathLst>
                <a:path w="4620" h="5805" extrusionOk="0">
                  <a:moveTo>
                    <a:pt x="4251" y="0"/>
                  </a:moveTo>
                  <a:cubicBezTo>
                    <a:pt x="4088" y="0"/>
                    <a:pt x="4088" y="0"/>
                    <a:pt x="4088" y="164"/>
                  </a:cubicBezTo>
                  <a:lnTo>
                    <a:pt x="0" y="5477"/>
                  </a:lnTo>
                  <a:cubicBezTo>
                    <a:pt x="0" y="5477"/>
                    <a:pt x="0" y="5641"/>
                    <a:pt x="164" y="5804"/>
                  </a:cubicBezTo>
                  <a:lnTo>
                    <a:pt x="532" y="5804"/>
                  </a:lnTo>
                  <a:lnTo>
                    <a:pt x="4415" y="368"/>
                  </a:lnTo>
                  <a:cubicBezTo>
                    <a:pt x="4619" y="368"/>
                    <a:pt x="4415" y="164"/>
                    <a:pt x="4415"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8106294" y="2865830"/>
              <a:ext cx="1510565" cy="1636134"/>
            </a:xfrm>
            <a:custGeom>
              <a:avLst/>
              <a:gdLst/>
              <a:ahLst/>
              <a:cxnLst/>
              <a:rect l="l" t="t" r="r" b="b"/>
              <a:pathLst>
                <a:path w="38832" h="42060" extrusionOk="0">
                  <a:moveTo>
                    <a:pt x="1" y="0"/>
                  </a:moveTo>
                  <a:lnTo>
                    <a:pt x="5437" y="42059"/>
                  </a:lnTo>
                  <a:lnTo>
                    <a:pt x="34744" y="42059"/>
                  </a:lnTo>
                  <a:lnTo>
                    <a:pt x="38831" y="0"/>
                  </a:lnTo>
                  <a:close/>
                </a:path>
              </a:pathLst>
            </a:custGeom>
            <a:solidFill>
              <a:schemeClr val="accen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a:off x="8522881" y="3144086"/>
              <a:ext cx="39" cy="483371"/>
            </a:xfrm>
            <a:custGeom>
              <a:avLst/>
              <a:gdLst/>
              <a:ahLst/>
              <a:cxnLst/>
              <a:rect l="l" t="t" r="r" b="b"/>
              <a:pathLst>
                <a:path w="1" h="12426" extrusionOk="0">
                  <a:moveTo>
                    <a:pt x="1" y="0"/>
                  </a:moveTo>
                  <a:lnTo>
                    <a:pt x="1" y="124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8483163" y="3104329"/>
              <a:ext cx="79512" cy="562883"/>
            </a:xfrm>
            <a:custGeom>
              <a:avLst/>
              <a:gdLst/>
              <a:ahLst/>
              <a:cxnLst/>
              <a:rect l="l" t="t" r="r" b="b"/>
              <a:pathLst>
                <a:path w="2044" h="14470" extrusionOk="0">
                  <a:moveTo>
                    <a:pt x="1022" y="0"/>
                  </a:moveTo>
                  <a:cubicBezTo>
                    <a:pt x="327" y="0"/>
                    <a:pt x="0" y="368"/>
                    <a:pt x="0" y="1022"/>
                  </a:cubicBezTo>
                  <a:lnTo>
                    <a:pt x="0" y="13448"/>
                  </a:lnTo>
                  <a:cubicBezTo>
                    <a:pt x="0" y="13979"/>
                    <a:pt x="327" y="14470"/>
                    <a:pt x="1022" y="14470"/>
                  </a:cubicBezTo>
                  <a:cubicBezTo>
                    <a:pt x="1553" y="14470"/>
                    <a:pt x="2044" y="13979"/>
                    <a:pt x="2044" y="13448"/>
                  </a:cubicBezTo>
                  <a:lnTo>
                    <a:pt x="2044" y="1022"/>
                  </a:lnTo>
                  <a:cubicBezTo>
                    <a:pt x="2044" y="368"/>
                    <a:pt x="1553" y="0"/>
                    <a:pt x="10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a:off x="9139845" y="3031196"/>
              <a:ext cx="79512" cy="564478"/>
            </a:xfrm>
            <a:custGeom>
              <a:avLst/>
              <a:gdLst/>
              <a:ahLst/>
              <a:cxnLst/>
              <a:rect l="l" t="t" r="r" b="b"/>
              <a:pathLst>
                <a:path w="2044" h="14511" extrusionOk="0">
                  <a:moveTo>
                    <a:pt x="1022" y="0"/>
                  </a:moveTo>
                  <a:cubicBezTo>
                    <a:pt x="491" y="0"/>
                    <a:pt x="0" y="368"/>
                    <a:pt x="0" y="1022"/>
                  </a:cubicBezTo>
                  <a:lnTo>
                    <a:pt x="0" y="13488"/>
                  </a:lnTo>
                  <a:cubicBezTo>
                    <a:pt x="0" y="13979"/>
                    <a:pt x="491" y="14510"/>
                    <a:pt x="1022" y="14510"/>
                  </a:cubicBezTo>
                  <a:cubicBezTo>
                    <a:pt x="1512" y="14510"/>
                    <a:pt x="2044" y="13979"/>
                    <a:pt x="2044" y="13488"/>
                  </a:cubicBezTo>
                  <a:lnTo>
                    <a:pt x="2044" y="1022"/>
                  </a:lnTo>
                  <a:cubicBezTo>
                    <a:pt x="2044" y="368"/>
                    <a:pt x="1512" y="0"/>
                    <a:pt x="10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8993540" y="3323729"/>
              <a:ext cx="79551" cy="562922"/>
            </a:xfrm>
            <a:custGeom>
              <a:avLst/>
              <a:gdLst/>
              <a:ahLst/>
              <a:cxnLst/>
              <a:rect l="l" t="t" r="r" b="b"/>
              <a:pathLst>
                <a:path w="2045" h="14471" extrusionOk="0">
                  <a:moveTo>
                    <a:pt x="1022" y="1"/>
                  </a:moveTo>
                  <a:cubicBezTo>
                    <a:pt x="491" y="1"/>
                    <a:pt x="1" y="328"/>
                    <a:pt x="1" y="1023"/>
                  </a:cubicBezTo>
                  <a:lnTo>
                    <a:pt x="1" y="13448"/>
                  </a:lnTo>
                  <a:cubicBezTo>
                    <a:pt x="1" y="14143"/>
                    <a:pt x="491" y="14470"/>
                    <a:pt x="1022" y="14470"/>
                  </a:cubicBezTo>
                  <a:cubicBezTo>
                    <a:pt x="1513" y="14470"/>
                    <a:pt x="2044" y="14143"/>
                    <a:pt x="2044" y="13448"/>
                  </a:cubicBezTo>
                  <a:lnTo>
                    <a:pt x="2044" y="1023"/>
                  </a:lnTo>
                  <a:cubicBezTo>
                    <a:pt x="2044" y="328"/>
                    <a:pt x="1513" y="1"/>
                    <a:pt x="10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9165286" y="3733975"/>
              <a:ext cx="79512" cy="569263"/>
            </a:xfrm>
            <a:custGeom>
              <a:avLst/>
              <a:gdLst/>
              <a:ahLst/>
              <a:cxnLst/>
              <a:rect l="l" t="t" r="r" b="b"/>
              <a:pathLst>
                <a:path w="2044" h="14634" extrusionOk="0">
                  <a:moveTo>
                    <a:pt x="1022" y="0"/>
                  </a:moveTo>
                  <a:cubicBezTo>
                    <a:pt x="368" y="0"/>
                    <a:pt x="0" y="532"/>
                    <a:pt x="0" y="1022"/>
                  </a:cubicBezTo>
                  <a:lnTo>
                    <a:pt x="0" y="13611"/>
                  </a:lnTo>
                  <a:cubicBezTo>
                    <a:pt x="0" y="14143"/>
                    <a:pt x="368" y="14633"/>
                    <a:pt x="1022" y="14633"/>
                  </a:cubicBezTo>
                  <a:cubicBezTo>
                    <a:pt x="1553" y="14633"/>
                    <a:pt x="2044" y="14143"/>
                    <a:pt x="2044" y="13611"/>
                  </a:cubicBezTo>
                  <a:lnTo>
                    <a:pt x="2044" y="1022"/>
                  </a:lnTo>
                  <a:cubicBezTo>
                    <a:pt x="2044" y="532"/>
                    <a:pt x="1553" y="0"/>
                    <a:pt x="10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 name="Google Shape;133;p4"/>
          <p:cNvSpPr/>
          <p:nvPr/>
        </p:nvSpPr>
        <p:spPr>
          <a:xfrm>
            <a:off x="806725" y="4675051"/>
            <a:ext cx="1832405" cy="244805"/>
          </a:xfrm>
          <a:custGeom>
            <a:avLst/>
            <a:gdLst/>
            <a:ahLst/>
            <a:cxnLst/>
            <a:rect l="l" t="t" r="r" b="b"/>
            <a:pathLst>
              <a:path w="55866" h="7463" extrusionOk="0">
                <a:moveTo>
                  <a:pt x="16082" y="0"/>
                </a:moveTo>
                <a:cubicBezTo>
                  <a:pt x="15991" y="0"/>
                  <a:pt x="15916" y="25"/>
                  <a:pt x="15866" y="75"/>
                </a:cubicBezTo>
                <a:lnTo>
                  <a:pt x="8247" y="6542"/>
                </a:lnTo>
                <a:lnTo>
                  <a:pt x="728" y="75"/>
                </a:lnTo>
                <a:cubicBezTo>
                  <a:pt x="634" y="34"/>
                  <a:pt x="528" y="10"/>
                  <a:pt x="428" y="10"/>
                </a:cubicBezTo>
                <a:cubicBezTo>
                  <a:pt x="287" y="10"/>
                  <a:pt x="160" y="58"/>
                  <a:pt x="101" y="176"/>
                </a:cubicBezTo>
                <a:cubicBezTo>
                  <a:pt x="1" y="276"/>
                  <a:pt x="1" y="602"/>
                  <a:pt x="101" y="702"/>
                </a:cubicBezTo>
                <a:lnTo>
                  <a:pt x="8021" y="7369"/>
                </a:lnTo>
                <a:cubicBezTo>
                  <a:pt x="8084" y="7431"/>
                  <a:pt x="8165" y="7463"/>
                  <a:pt x="8256" y="7463"/>
                </a:cubicBezTo>
                <a:cubicBezTo>
                  <a:pt x="8347" y="7463"/>
                  <a:pt x="8447" y="7431"/>
                  <a:pt x="8547" y="7369"/>
                </a:cubicBezTo>
                <a:lnTo>
                  <a:pt x="16066" y="1003"/>
                </a:lnTo>
                <a:lnTo>
                  <a:pt x="23685" y="7369"/>
                </a:lnTo>
                <a:cubicBezTo>
                  <a:pt x="23748" y="7431"/>
                  <a:pt x="23854" y="7463"/>
                  <a:pt x="23958" y="7463"/>
                </a:cubicBezTo>
                <a:cubicBezTo>
                  <a:pt x="24061" y="7463"/>
                  <a:pt x="24161" y="7431"/>
                  <a:pt x="24212" y="7369"/>
                </a:cubicBezTo>
                <a:lnTo>
                  <a:pt x="31831" y="1003"/>
                </a:lnTo>
                <a:lnTo>
                  <a:pt x="39349" y="7369"/>
                </a:lnTo>
                <a:cubicBezTo>
                  <a:pt x="39462" y="7431"/>
                  <a:pt x="39569" y="7463"/>
                  <a:pt x="39672" y="7463"/>
                </a:cubicBezTo>
                <a:cubicBezTo>
                  <a:pt x="39776" y="7463"/>
                  <a:pt x="39876" y="7431"/>
                  <a:pt x="39976" y="7369"/>
                </a:cubicBezTo>
                <a:lnTo>
                  <a:pt x="47495" y="1003"/>
                </a:lnTo>
                <a:lnTo>
                  <a:pt x="55139" y="7369"/>
                </a:lnTo>
                <a:cubicBezTo>
                  <a:pt x="55225" y="7422"/>
                  <a:pt x="55310" y="7453"/>
                  <a:pt x="55388" y="7453"/>
                </a:cubicBezTo>
                <a:cubicBezTo>
                  <a:pt x="55493" y="7453"/>
                  <a:pt x="55583" y="7398"/>
                  <a:pt x="55640" y="7268"/>
                </a:cubicBezTo>
                <a:cubicBezTo>
                  <a:pt x="55866" y="7168"/>
                  <a:pt x="55866" y="6867"/>
                  <a:pt x="55640" y="6742"/>
                </a:cubicBezTo>
                <a:lnTo>
                  <a:pt x="47821" y="75"/>
                </a:lnTo>
                <a:cubicBezTo>
                  <a:pt x="47720" y="25"/>
                  <a:pt x="47614" y="0"/>
                  <a:pt x="47520" y="0"/>
                </a:cubicBezTo>
                <a:cubicBezTo>
                  <a:pt x="47426" y="0"/>
                  <a:pt x="47345" y="25"/>
                  <a:pt x="47294" y="75"/>
                </a:cubicBezTo>
                <a:lnTo>
                  <a:pt x="39675" y="6542"/>
                </a:lnTo>
                <a:lnTo>
                  <a:pt x="32056" y="75"/>
                </a:lnTo>
                <a:cubicBezTo>
                  <a:pt x="32006" y="25"/>
                  <a:pt x="31925" y="0"/>
                  <a:pt x="31831" y="0"/>
                </a:cubicBezTo>
                <a:cubicBezTo>
                  <a:pt x="31737" y="0"/>
                  <a:pt x="31630" y="25"/>
                  <a:pt x="31530" y="75"/>
                </a:cubicBezTo>
                <a:lnTo>
                  <a:pt x="24011" y="6542"/>
                </a:lnTo>
                <a:lnTo>
                  <a:pt x="16392" y="75"/>
                </a:lnTo>
                <a:cubicBezTo>
                  <a:pt x="16279" y="25"/>
                  <a:pt x="16173" y="0"/>
                  <a:pt x="160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4" name="Google Shape;134;p4"/>
          <p:cNvCxnSpPr/>
          <p:nvPr/>
        </p:nvCxnSpPr>
        <p:spPr>
          <a:xfrm rot="10800000">
            <a:off x="7381950" y="4895850"/>
            <a:ext cx="1133400" cy="0"/>
          </a:xfrm>
          <a:prstGeom prst="straightConnector1">
            <a:avLst/>
          </a:prstGeom>
          <a:noFill/>
          <a:ln w="28575" cap="flat" cmpd="sng">
            <a:solidFill>
              <a:schemeClr val="accent5"/>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accent2"/>
        </a:solidFill>
        <a:effectLst/>
      </p:bgPr>
    </p:bg>
    <p:spTree>
      <p:nvGrpSpPr>
        <p:cNvPr id="1" name="Shape 135"/>
        <p:cNvGrpSpPr/>
        <p:nvPr/>
      </p:nvGrpSpPr>
      <p:grpSpPr>
        <a:xfrm>
          <a:off x="0" y="0"/>
          <a:ext cx="0" cy="0"/>
          <a:chOff x="0" y="0"/>
          <a:chExt cx="0" cy="0"/>
        </a:xfrm>
      </p:grpSpPr>
      <p:sp>
        <p:nvSpPr>
          <p:cNvPr id="136" name="Google Shape;136;p5"/>
          <p:cNvSpPr/>
          <p:nvPr/>
        </p:nvSpPr>
        <p:spPr>
          <a:xfrm flipH="1">
            <a:off x="319043" y="283350"/>
            <a:ext cx="8505900" cy="4576800"/>
          </a:xfrm>
          <a:prstGeom prst="roundRect">
            <a:avLst>
              <a:gd name="adj" fmla="val 3396"/>
            </a:avLst>
          </a:prstGeom>
          <a:solidFill>
            <a:schemeClr val="accen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5"/>
          <p:cNvSpPr/>
          <p:nvPr/>
        </p:nvSpPr>
        <p:spPr>
          <a:xfrm rot="10800000" flipH="1">
            <a:off x="4675100" y="579312"/>
            <a:ext cx="3804000" cy="39834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5"/>
          <p:cNvSpPr/>
          <p:nvPr/>
        </p:nvSpPr>
        <p:spPr>
          <a:xfrm flipH="1">
            <a:off x="6659628" y="3545595"/>
            <a:ext cx="1262868" cy="1002352"/>
          </a:xfrm>
          <a:custGeom>
            <a:avLst/>
            <a:gdLst/>
            <a:ahLst/>
            <a:cxnLst/>
            <a:rect l="l" t="t" r="r" b="b"/>
            <a:pathLst>
              <a:path w="24157" h="19743" extrusionOk="0">
                <a:moveTo>
                  <a:pt x="1676" y="0"/>
                </a:moveTo>
                <a:cubicBezTo>
                  <a:pt x="1185" y="0"/>
                  <a:pt x="818" y="164"/>
                  <a:pt x="491" y="532"/>
                </a:cubicBezTo>
                <a:cubicBezTo>
                  <a:pt x="0" y="1022"/>
                  <a:pt x="0" y="2044"/>
                  <a:pt x="654" y="2575"/>
                </a:cubicBezTo>
                <a:lnTo>
                  <a:pt x="19742" y="19743"/>
                </a:lnTo>
                <a:lnTo>
                  <a:pt x="24157" y="19743"/>
                </a:lnTo>
                <a:lnTo>
                  <a:pt x="2534" y="327"/>
                </a:lnTo>
                <a:cubicBezTo>
                  <a:pt x="2371" y="0"/>
                  <a:pt x="2044" y="0"/>
                  <a:pt x="1676" y="0"/>
                </a:cubicBez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p:nvPr/>
        </p:nvSpPr>
        <p:spPr>
          <a:xfrm rot="10800000" flipH="1">
            <a:off x="7611614" y="3464137"/>
            <a:ext cx="853189" cy="845690"/>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5"/>
          <p:cNvSpPr/>
          <p:nvPr/>
        </p:nvSpPr>
        <p:spPr>
          <a:xfrm rot="10800000" flipH="1">
            <a:off x="661175" y="576012"/>
            <a:ext cx="3807600" cy="39867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5"/>
          <p:cNvSpPr/>
          <p:nvPr/>
        </p:nvSpPr>
        <p:spPr>
          <a:xfrm flipH="1">
            <a:off x="947000" y="591709"/>
            <a:ext cx="1028800" cy="820648"/>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5"/>
          <p:cNvSpPr/>
          <p:nvPr/>
        </p:nvSpPr>
        <p:spPr>
          <a:xfrm flipH="1">
            <a:off x="1535518" y="590653"/>
            <a:ext cx="804131" cy="641399"/>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p:cNvSpPr/>
          <p:nvPr/>
        </p:nvSpPr>
        <p:spPr>
          <a:xfrm flipH="1">
            <a:off x="674764" y="1598807"/>
            <a:ext cx="768932" cy="729508"/>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 name="Google Shape;144;p5"/>
          <p:cNvGrpSpPr/>
          <p:nvPr/>
        </p:nvGrpSpPr>
        <p:grpSpPr>
          <a:xfrm>
            <a:off x="4281415" y="375214"/>
            <a:ext cx="581170" cy="125403"/>
            <a:chOff x="4685288" y="186288"/>
            <a:chExt cx="419375" cy="90485"/>
          </a:xfrm>
        </p:grpSpPr>
        <p:sp>
          <p:nvSpPr>
            <p:cNvPr id="145" name="Google Shape;145;p5"/>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146;p5"/>
            <p:cNvGrpSpPr/>
            <p:nvPr/>
          </p:nvGrpSpPr>
          <p:grpSpPr>
            <a:xfrm>
              <a:off x="4685288" y="186300"/>
              <a:ext cx="419375" cy="90473"/>
              <a:chOff x="4390000" y="182175"/>
              <a:chExt cx="419375" cy="90473"/>
            </a:xfrm>
          </p:grpSpPr>
          <p:sp>
            <p:nvSpPr>
              <p:cNvPr id="147" name="Google Shape;147;p5"/>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5"/>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9" name="Google Shape;149;p5"/>
          <p:cNvGrpSpPr/>
          <p:nvPr/>
        </p:nvGrpSpPr>
        <p:grpSpPr>
          <a:xfrm rot="-10283466" flipH="1">
            <a:off x="223212" y="142930"/>
            <a:ext cx="541137" cy="2225321"/>
            <a:chOff x="871338" y="1945155"/>
            <a:chExt cx="247109" cy="1016148"/>
          </a:xfrm>
        </p:grpSpPr>
        <p:sp>
          <p:nvSpPr>
            <p:cNvPr id="150" name="Google Shape;150;p5"/>
            <p:cNvSpPr/>
            <p:nvPr/>
          </p:nvSpPr>
          <p:spPr>
            <a:xfrm>
              <a:off x="1017893" y="2858365"/>
              <a:ext cx="100554" cy="102938"/>
            </a:xfrm>
            <a:custGeom>
              <a:avLst/>
              <a:gdLst/>
              <a:ahLst/>
              <a:cxnLst/>
              <a:rect l="l" t="t" r="r" b="b"/>
              <a:pathLst>
                <a:path w="5314" h="5440" extrusionOk="0">
                  <a:moveTo>
                    <a:pt x="2707" y="0"/>
                  </a:moveTo>
                  <a:cubicBezTo>
                    <a:pt x="1253" y="0"/>
                    <a:pt x="0" y="1254"/>
                    <a:pt x="0" y="2707"/>
                  </a:cubicBezTo>
                  <a:cubicBezTo>
                    <a:pt x="0" y="4186"/>
                    <a:pt x="1253" y="5439"/>
                    <a:pt x="2707" y="5439"/>
                  </a:cubicBezTo>
                  <a:cubicBezTo>
                    <a:pt x="4161" y="5439"/>
                    <a:pt x="5314" y="4186"/>
                    <a:pt x="5314" y="2707"/>
                  </a:cubicBezTo>
                  <a:cubicBezTo>
                    <a:pt x="5314" y="1254"/>
                    <a:pt x="4161" y="0"/>
                    <a:pt x="2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5"/>
            <p:cNvSpPr/>
            <p:nvPr/>
          </p:nvSpPr>
          <p:spPr>
            <a:xfrm>
              <a:off x="871338" y="2075844"/>
              <a:ext cx="215338" cy="853670"/>
            </a:xfrm>
            <a:custGeom>
              <a:avLst/>
              <a:gdLst/>
              <a:ahLst/>
              <a:cxnLst/>
              <a:rect l="l" t="t" r="r" b="b"/>
              <a:pathLst>
                <a:path w="11380" h="45114" extrusionOk="0">
                  <a:moveTo>
                    <a:pt x="6066" y="1"/>
                  </a:moveTo>
                  <a:cubicBezTo>
                    <a:pt x="2206" y="5640"/>
                    <a:pt x="1" y="12332"/>
                    <a:pt x="1" y="19625"/>
                  </a:cubicBezTo>
                  <a:cubicBezTo>
                    <a:pt x="1" y="29650"/>
                    <a:pt x="4287" y="38748"/>
                    <a:pt x="11079" y="45114"/>
                  </a:cubicBezTo>
                  <a:lnTo>
                    <a:pt x="11379" y="44813"/>
                  </a:lnTo>
                  <a:cubicBezTo>
                    <a:pt x="4612" y="38547"/>
                    <a:pt x="427" y="29550"/>
                    <a:pt x="427" y="19625"/>
                  </a:cubicBezTo>
                  <a:cubicBezTo>
                    <a:pt x="427" y="12432"/>
                    <a:pt x="2607" y="5740"/>
                    <a:pt x="6367" y="201"/>
                  </a:cubicBezTo>
                  <a:lnTo>
                    <a:pt x="60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5"/>
            <p:cNvSpPr/>
            <p:nvPr/>
          </p:nvSpPr>
          <p:spPr>
            <a:xfrm>
              <a:off x="1051083" y="1945155"/>
              <a:ext cx="67364" cy="51242"/>
            </a:xfrm>
            <a:custGeom>
              <a:avLst/>
              <a:gdLst/>
              <a:ahLst/>
              <a:cxnLst/>
              <a:rect l="l" t="t" r="r" b="b"/>
              <a:pathLst>
                <a:path w="3560" h="2708" extrusionOk="0">
                  <a:moveTo>
                    <a:pt x="1780" y="1"/>
                  </a:moveTo>
                  <a:cubicBezTo>
                    <a:pt x="1" y="1"/>
                    <a:pt x="1" y="2708"/>
                    <a:pt x="1780" y="2708"/>
                  </a:cubicBezTo>
                  <a:cubicBezTo>
                    <a:pt x="3459" y="2708"/>
                    <a:pt x="3560" y="1"/>
                    <a:pt x="1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 name="Google Shape;153;p5"/>
          <p:cNvGrpSpPr/>
          <p:nvPr/>
        </p:nvGrpSpPr>
        <p:grpSpPr>
          <a:xfrm rot="-1025565">
            <a:off x="7915709" y="165251"/>
            <a:ext cx="961174" cy="1962025"/>
            <a:chOff x="3789888" y="1403830"/>
            <a:chExt cx="569113" cy="1161936"/>
          </a:xfrm>
        </p:grpSpPr>
        <p:sp>
          <p:nvSpPr>
            <p:cNvPr id="154" name="Google Shape;154;p5"/>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5"/>
            <p:cNvSpPr/>
            <p:nvPr/>
          </p:nvSpPr>
          <p:spPr>
            <a:xfrm>
              <a:off x="3789888" y="1403830"/>
              <a:ext cx="81102" cy="79229"/>
            </a:xfrm>
            <a:custGeom>
              <a:avLst/>
              <a:gdLst/>
              <a:ahLst/>
              <a:cxnLst/>
              <a:rect l="l" t="t" r="r" b="b"/>
              <a:pathLst>
                <a:path w="4286" h="4187" extrusionOk="0">
                  <a:moveTo>
                    <a:pt x="2206" y="1"/>
                  </a:moveTo>
                  <a:cubicBezTo>
                    <a:pt x="1053" y="1"/>
                    <a:pt x="0" y="953"/>
                    <a:pt x="126" y="2106"/>
                  </a:cubicBezTo>
                  <a:cubicBezTo>
                    <a:pt x="126" y="3259"/>
                    <a:pt x="1053" y="4186"/>
                    <a:pt x="2206" y="4186"/>
                  </a:cubicBezTo>
                  <a:cubicBezTo>
                    <a:pt x="3258" y="4186"/>
                    <a:pt x="4286" y="3259"/>
                    <a:pt x="4286" y="2106"/>
                  </a:cubicBezTo>
                  <a:cubicBezTo>
                    <a:pt x="4186" y="953"/>
                    <a:pt x="3359" y="1"/>
                    <a:pt x="22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5"/>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 name="Google Shape;157;p5"/>
          <p:cNvSpPr txBox="1">
            <a:spLocks noGrp="1"/>
          </p:cNvSpPr>
          <p:nvPr>
            <p:ph type="subTitle" idx="1"/>
          </p:nvPr>
        </p:nvSpPr>
        <p:spPr>
          <a:xfrm>
            <a:off x="1379075" y="3084605"/>
            <a:ext cx="2371800" cy="771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8" name="Google Shape;158;p5"/>
          <p:cNvSpPr txBox="1">
            <a:spLocks noGrp="1"/>
          </p:cNvSpPr>
          <p:nvPr>
            <p:ph type="subTitle" idx="2"/>
          </p:nvPr>
        </p:nvSpPr>
        <p:spPr>
          <a:xfrm>
            <a:off x="5391200" y="3084606"/>
            <a:ext cx="2371800" cy="771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9" name="Google Shape;159;p5"/>
          <p:cNvSpPr/>
          <p:nvPr/>
        </p:nvSpPr>
        <p:spPr>
          <a:xfrm>
            <a:off x="3757049" y="4494946"/>
            <a:ext cx="1629891" cy="217696"/>
          </a:xfrm>
          <a:custGeom>
            <a:avLst/>
            <a:gdLst/>
            <a:ahLst/>
            <a:cxnLst/>
            <a:rect l="l" t="t" r="r" b="b"/>
            <a:pathLst>
              <a:path w="55866" h="7463" extrusionOk="0">
                <a:moveTo>
                  <a:pt x="16082" y="0"/>
                </a:moveTo>
                <a:cubicBezTo>
                  <a:pt x="15991" y="0"/>
                  <a:pt x="15916" y="25"/>
                  <a:pt x="15866" y="75"/>
                </a:cubicBezTo>
                <a:lnTo>
                  <a:pt x="8247" y="6542"/>
                </a:lnTo>
                <a:lnTo>
                  <a:pt x="728" y="75"/>
                </a:lnTo>
                <a:cubicBezTo>
                  <a:pt x="634" y="34"/>
                  <a:pt x="528" y="10"/>
                  <a:pt x="428" y="10"/>
                </a:cubicBezTo>
                <a:cubicBezTo>
                  <a:pt x="287" y="10"/>
                  <a:pt x="160" y="58"/>
                  <a:pt x="101" y="176"/>
                </a:cubicBezTo>
                <a:cubicBezTo>
                  <a:pt x="1" y="276"/>
                  <a:pt x="1" y="602"/>
                  <a:pt x="101" y="702"/>
                </a:cubicBezTo>
                <a:lnTo>
                  <a:pt x="8021" y="7369"/>
                </a:lnTo>
                <a:cubicBezTo>
                  <a:pt x="8084" y="7431"/>
                  <a:pt x="8165" y="7463"/>
                  <a:pt x="8256" y="7463"/>
                </a:cubicBezTo>
                <a:cubicBezTo>
                  <a:pt x="8347" y="7463"/>
                  <a:pt x="8447" y="7431"/>
                  <a:pt x="8547" y="7369"/>
                </a:cubicBezTo>
                <a:lnTo>
                  <a:pt x="16066" y="1003"/>
                </a:lnTo>
                <a:lnTo>
                  <a:pt x="23685" y="7369"/>
                </a:lnTo>
                <a:cubicBezTo>
                  <a:pt x="23748" y="7431"/>
                  <a:pt x="23854" y="7463"/>
                  <a:pt x="23958" y="7463"/>
                </a:cubicBezTo>
                <a:cubicBezTo>
                  <a:pt x="24061" y="7463"/>
                  <a:pt x="24161" y="7431"/>
                  <a:pt x="24212" y="7369"/>
                </a:cubicBezTo>
                <a:lnTo>
                  <a:pt x="31831" y="1003"/>
                </a:lnTo>
                <a:lnTo>
                  <a:pt x="39349" y="7369"/>
                </a:lnTo>
                <a:cubicBezTo>
                  <a:pt x="39462" y="7431"/>
                  <a:pt x="39569" y="7463"/>
                  <a:pt x="39672" y="7463"/>
                </a:cubicBezTo>
                <a:cubicBezTo>
                  <a:pt x="39776" y="7463"/>
                  <a:pt x="39876" y="7431"/>
                  <a:pt x="39976" y="7369"/>
                </a:cubicBezTo>
                <a:lnTo>
                  <a:pt x="47495" y="1003"/>
                </a:lnTo>
                <a:lnTo>
                  <a:pt x="55139" y="7369"/>
                </a:lnTo>
                <a:cubicBezTo>
                  <a:pt x="55225" y="7422"/>
                  <a:pt x="55310" y="7453"/>
                  <a:pt x="55388" y="7453"/>
                </a:cubicBezTo>
                <a:cubicBezTo>
                  <a:pt x="55493" y="7453"/>
                  <a:pt x="55583" y="7398"/>
                  <a:pt x="55640" y="7268"/>
                </a:cubicBezTo>
                <a:cubicBezTo>
                  <a:pt x="55866" y="7168"/>
                  <a:pt x="55866" y="6867"/>
                  <a:pt x="55640" y="6742"/>
                </a:cubicBezTo>
                <a:lnTo>
                  <a:pt x="47821" y="75"/>
                </a:lnTo>
                <a:cubicBezTo>
                  <a:pt x="47720" y="25"/>
                  <a:pt x="47614" y="0"/>
                  <a:pt x="47520" y="0"/>
                </a:cubicBezTo>
                <a:cubicBezTo>
                  <a:pt x="47426" y="0"/>
                  <a:pt x="47345" y="25"/>
                  <a:pt x="47294" y="75"/>
                </a:cubicBezTo>
                <a:lnTo>
                  <a:pt x="39675" y="6542"/>
                </a:lnTo>
                <a:lnTo>
                  <a:pt x="32056" y="75"/>
                </a:lnTo>
                <a:cubicBezTo>
                  <a:pt x="32006" y="25"/>
                  <a:pt x="31925" y="0"/>
                  <a:pt x="31831" y="0"/>
                </a:cubicBezTo>
                <a:cubicBezTo>
                  <a:pt x="31737" y="0"/>
                  <a:pt x="31630" y="25"/>
                  <a:pt x="31530" y="75"/>
                </a:cubicBezTo>
                <a:lnTo>
                  <a:pt x="24011" y="6542"/>
                </a:lnTo>
                <a:lnTo>
                  <a:pt x="16392" y="75"/>
                </a:lnTo>
                <a:cubicBezTo>
                  <a:pt x="16279" y="25"/>
                  <a:pt x="16173" y="0"/>
                  <a:pt x="160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5"/>
          <p:cNvSpPr txBox="1">
            <a:spLocks noGrp="1"/>
          </p:cNvSpPr>
          <p:nvPr>
            <p:ph type="title"/>
          </p:nvPr>
        </p:nvSpPr>
        <p:spPr>
          <a:xfrm>
            <a:off x="1276350" y="2638425"/>
            <a:ext cx="2581200" cy="420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b="1"/>
            </a:lvl1pPr>
            <a:lvl2pPr lvl="1" rtl="0">
              <a:spcBef>
                <a:spcPts val="0"/>
              </a:spcBef>
              <a:spcAft>
                <a:spcPts val="0"/>
              </a:spcAft>
              <a:buSzPts val="2800"/>
              <a:buNone/>
              <a:defRPr>
                <a:latin typeface="Didact Gothic"/>
                <a:ea typeface="Didact Gothic"/>
                <a:cs typeface="Didact Gothic"/>
                <a:sym typeface="Didact Gothic"/>
              </a:defRPr>
            </a:lvl2pPr>
            <a:lvl3pPr lvl="2" rtl="0">
              <a:spcBef>
                <a:spcPts val="0"/>
              </a:spcBef>
              <a:spcAft>
                <a:spcPts val="0"/>
              </a:spcAft>
              <a:buSzPts val="2800"/>
              <a:buNone/>
              <a:defRPr>
                <a:latin typeface="Didact Gothic"/>
                <a:ea typeface="Didact Gothic"/>
                <a:cs typeface="Didact Gothic"/>
                <a:sym typeface="Didact Gothic"/>
              </a:defRPr>
            </a:lvl3pPr>
            <a:lvl4pPr lvl="3" rtl="0">
              <a:spcBef>
                <a:spcPts val="0"/>
              </a:spcBef>
              <a:spcAft>
                <a:spcPts val="0"/>
              </a:spcAft>
              <a:buSzPts val="2800"/>
              <a:buNone/>
              <a:defRPr>
                <a:latin typeface="Didact Gothic"/>
                <a:ea typeface="Didact Gothic"/>
                <a:cs typeface="Didact Gothic"/>
                <a:sym typeface="Didact Gothic"/>
              </a:defRPr>
            </a:lvl4pPr>
            <a:lvl5pPr lvl="4" rtl="0">
              <a:spcBef>
                <a:spcPts val="0"/>
              </a:spcBef>
              <a:spcAft>
                <a:spcPts val="0"/>
              </a:spcAft>
              <a:buSzPts val="2800"/>
              <a:buNone/>
              <a:defRPr>
                <a:latin typeface="Didact Gothic"/>
                <a:ea typeface="Didact Gothic"/>
                <a:cs typeface="Didact Gothic"/>
                <a:sym typeface="Didact Gothic"/>
              </a:defRPr>
            </a:lvl5pPr>
            <a:lvl6pPr lvl="5" rtl="0">
              <a:spcBef>
                <a:spcPts val="0"/>
              </a:spcBef>
              <a:spcAft>
                <a:spcPts val="0"/>
              </a:spcAft>
              <a:buSzPts val="2800"/>
              <a:buNone/>
              <a:defRPr>
                <a:latin typeface="Didact Gothic"/>
                <a:ea typeface="Didact Gothic"/>
                <a:cs typeface="Didact Gothic"/>
                <a:sym typeface="Didact Gothic"/>
              </a:defRPr>
            </a:lvl6pPr>
            <a:lvl7pPr lvl="6" rtl="0">
              <a:spcBef>
                <a:spcPts val="0"/>
              </a:spcBef>
              <a:spcAft>
                <a:spcPts val="0"/>
              </a:spcAft>
              <a:buSzPts val="2800"/>
              <a:buNone/>
              <a:defRPr>
                <a:latin typeface="Didact Gothic"/>
                <a:ea typeface="Didact Gothic"/>
                <a:cs typeface="Didact Gothic"/>
                <a:sym typeface="Didact Gothic"/>
              </a:defRPr>
            </a:lvl7pPr>
            <a:lvl8pPr lvl="7" rtl="0">
              <a:spcBef>
                <a:spcPts val="0"/>
              </a:spcBef>
              <a:spcAft>
                <a:spcPts val="0"/>
              </a:spcAft>
              <a:buSzPts val="2800"/>
              <a:buNone/>
              <a:defRPr>
                <a:latin typeface="Didact Gothic"/>
                <a:ea typeface="Didact Gothic"/>
                <a:cs typeface="Didact Gothic"/>
                <a:sym typeface="Didact Gothic"/>
              </a:defRPr>
            </a:lvl8pPr>
            <a:lvl9pPr lvl="8" rtl="0">
              <a:spcBef>
                <a:spcPts val="0"/>
              </a:spcBef>
              <a:spcAft>
                <a:spcPts val="0"/>
              </a:spcAft>
              <a:buSzPts val="2800"/>
              <a:buNone/>
              <a:defRPr>
                <a:latin typeface="Didact Gothic"/>
                <a:ea typeface="Didact Gothic"/>
                <a:cs typeface="Didact Gothic"/>
                <a:sym typeface="Didact Gothic"/>
              </a:defRPr>
            </a:lvl9pPr>
          </a:lstStyle>
          <a:p>
            <a:endParaRPr/>
          </a:p>
        </p:txBody>
      </p:sp>
      <p:sp>
        <p:nvSpPr>
          <p:cNvPr id="161" name="Google Shape;161;p5"/>
          <p:cNvSpPr txBox="1">
            <a:spLocks noGrp="1"/>
          </p:cNvSpPr>
          <p:nvPr>
            <p:ph type="title" idx="3"/>
          </p:nvPr>
        </p:nvSpPr>
        <p:spPr>
          <a:xfrm>
            <a:off x="5286375" y="2638425"/>
            <a:ext cx="2581200" cy="420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b="1"/>
            </a:lvl1pPr>
            <a:lvl2pPr lvl="1" rtl="0">
              <a:spcBef>
                <a:spcPts val="0"/>
              </a:spcBef>
              <a:spcAft>
                <a:spcPts val="0"/>
              </a:spcAft>
              <a:buSzPts val="2800"/>
              <a:buNone/>
              <a:defRPr>
                <a:latin typeface="Didact Gothic"/>
                <a:ea typeface="Didact Gothic"/>
                <a:cs typeface="Didact Gothic"/>
                <a:sym typeface="Didact Gothic"/>
              </a:defRPr>
            </a:lvl2pPr>
            <a:lvl3pPr lvl="2" rtl="0">
              <a:spcBef>
                <a:spcPts val="0"/>
              </a:spcBef>
              <a:spcAft>
                <a:spcPts val="0"/>
              </a:spcAft>
              <a:buSzPts val="2800"/>
              <a:buNone/>
              <a:defRPr>
                <a:latin typeface="Didact Gothic"/>
                <a:ea typeface="Didact Gothic"/>
                <a:cs typeface="Didact Gothic"/>
                <a:sym typeface="Didact Gothic"/>
              </a:defRPr>
            </a:lvl3pPr>
            <a:lvl4pPr lvl="3" rtl="0">
              <a:spcBef>
                <a:spcPts val="0"/>
              </a:spcBef>
              <a:spcAft>
                <a:spcPts val="0"/>
              </a:spcAft>
              <a:buSzPts val="2800"/>
              <a:buNone/>
              <a:defRPr>
                <a:latin typeface="Didact Gothic"/>
                <a:ea typeface="Didact Gothic"/>
                <a:cs typeface="Didact Gothic"/>
                <a:sym typeface="Didact Gothic"/>
              </a:defRPr>
            </a:lvl4pPr>
            <a:lvl5pPr lvl="4" rtl="0">
              <a:spcBef>
                <a:spcPts val="0"/>
              </a:spcBef>
              <a:spcAft>
                <a:spcPts val="0"/>
              </a:spcAft>
              <a:buSzPts val="2800"/>
              <a:buNone/>
              <a:defRPr>
                <a:latin typeface="Didact Gothic"/>
                <a:ea typeface="Didact Gothic"/>
                <a:cs typeface="Didact Gothic"/>
                <a:sym typeface="Didact Gothic"/>
              </a:defRPr>
            </a:lvl5pPr>
            <a:lvl6pPr lvl="5" rtl="0">
              <a:spcBef>
                <a:spcPts val="0"/>
              </a:spcBef>
              <a:spcAft>
                <a:spcPts val="0"/>
              </a:spcAft>
              <a:buSzPts val="2800"/>
              <a:buNone/>
              <a:defRPr>
                <a:latin typeface="Didact Gothic"/>
                <a:ea typeface="Didact Gothic"/>
                <a:cs typeface="Didact Gothic"/>
                <a:sym typeface="Didact Gothic"/>
              </a:defRPr>
            </a:lvl6pPr>
            <a:lvl7pPr lvl="6" rtl="0">
              <a:spcBef>
                <a:spcPts val="0"/>
              </a:spcBef>
              <a:spcAft>
                <a:spcPts val="0"/>
              </a:spcAft>
              <a:buSzPts val="2800"/>
              <a:buNone/>
              <a:defRPr>
                <a:latin typeface="Didact Gothic"/>
                <a:ea typeface="Didact Gothic"/>
                <a:cs typeface="Didact Gothic"/>
                <a:sym typeface="Didact Gothic"/>
              </a:defRPr>
            </a:lvl7pPr>
            <a:lvl8pPr lvl="7" rtl="0">
              <a:spcBef>
                <a:spcPts val="0"/>
              </a:spcBef>
              <a:spcAft>
                <a:spcPts val="0"/>
              </a:spcAft>
              <a:buSzPts val="2800"/>
              <a:buNone/>
              <a:defRPr>
                <a:latin typeface="Didact Gothic"/>
                <a:ea typeface="Didact Gothic"/>
                <a:cs typeface="Didact Gothic"/>
                <a:sym typeface="Didact Gothic"/>
              </a:defRPr>
            </a:lvl8pPr>
            <a:lvl9pPr lvl="8" rtl="0">
              <a:spcBef>
                <a:spcPts val="0"/>
              </a:spcBef>
              <a:spcAft>
                <a:spcPts val="0"/>
              </a:spcAft>
              <a:buSzPts val="2800"/>
              <a:buNone/>
              <a:defRPr>
                <a:latin typeface="Didact Gothic"/>
                <a:ea typeface="Didact Gothic"/>
                <a:cs typeface="Didact Gothic"/>
                <a:sym typeface="Didact Gothic"/>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2"/>
        <p:cNvGrpSpPr/>
        <p:nvPr/>
      </p:nvGrpSpPr>
      <p:grpSpPr>
        <a:xfrm>
          <a:off x="0" y="0"/>
          <a:ext cx="0" cy="0"/>
          <a:chOff x="0" y="0"/>
          <a:chExt cx="0" cy="0"/>
        </a:xfrm>
      </p:grpSpPr>
      <p:sp>
        <p:nvSpPr>
          <p:cNvPr id="163" name="Google Shape;163;p6"/>
          <p:cNvSpPr/>
          <p:nvPr/>
        </p:nvSpPr>
        <p:spPr>
          <a:xfrm>
            <a:off x="319050" y="283350"/>
            <a:ext cx="8505900" cy="45768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 name="Google Shape;164;p6"/>
          <p:cNvGrpSpPr/>
          <p:nvPr/>
        </p:nvGrpSpPr>
        <p:grpSpPr>
          <a:xfrm>
            <a:off x="4281415" y="75177"/>
            <a:ext cx="581170" cy="125403"/>
            <a:chOff x="4685288" y="186288"/>
            <a:chExt cx="419375" cy="90485"/>
          </a:xfrm>
        </p:grpSpPr>
        <p:sp>
          <p:nvSpPr>
            <p:cNvPr id="165" name="Google Shape;165;p6"/>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 name="Google Shape;166;p6"/>
            <p:cNvGrpSpPr/>
            <p:nvPr/>
          </p:nvGrpSpPr>
          <p:grpSpPr>
            <a:xfrm>
              <a:off x="4685288" y="186300"/>
              <a:ext cx="419375" cy="90473"/>
              <a:chOff x="4390000" y="182175"/>
              <a:chExt cx="419375" cy="90473"/>
            </a:xfrm>
          </p:grpSpPr>
          <p:sp>
            <p:nvSpPr>
              <p:cNvPr id="167" name="Google Shape;167;p6"/>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9" name="Google Shape;169;p6"/>
          <p:cNvSpPr txBox="1">
            <a:spLocks noGrp="1"/>
          </p:cNvSpPr>
          <p:nvPr>
            <p:ph type="title"/>
          </p:nvPr>
        </p:nvSpPr>
        <p:spPr>
          <a:xfrm>
            <a:off x="722375" y="530750"/>
            <a:ext cx="7699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solidFill>
                  <a:schemeClr val="accent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70" name="Google Shape;170;p6"/>
          <p:cNvGrpSpPr/>
          <p:nvPr/>
        </p:nvGrpSpPr>
        <p:grpSpPr>
          <a:xfrm rot="-9602805" flipH="1">
            <a:off x="29343" y="129067"/>
            <a:ext cx="1386120" cy="2705624"/>
            <a:chOff x="409722" y="228600"/>
            <a:chExt cx="1385931" cy="2705253"/>
          </a:xfrm>
        </p:grpSpPr>
        <p:grpSp>
          <p:nvGrpSpPr>
            <p:cNvPr id="171" name="Google Shape;171;p6"/>
            <p:cNvGrpSpPr/>
            <p:nvPr/>
          </p:nvGrpSpPr>
          <p:grpSpPr>
            <a:xfrm rot="-617154" flipH="1">
              <a:off x="575967" y="402323"/>
              <a:ext cx="1053440" cy="2450002"/>
              <a:chOff x="3817855" y="1437512"/>
              <a:chExt cx="541146" cy="1128254"/>
            </a:xfrm>
          </p:grpSpPr>
          <p:sp>
            <p:nvSpPr>
              <p:cNvPr id="172" name="Google Shape;172;p6"/>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 name="Google Shape;174;p6"/>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175;p6"/>
          <p:cNvGrpSpPr/>
          <p:nvPr/>
        </p:nvGrpSpPr>
        <p:grpSpPr>
          <a:xfrm>
            <a:off x="-9513" y="2"/>
            <a:ext cx="9177947" cy="4737094"/>
            <a:chOff x="-9513" y="2"/>
            <a:chExt cx="9177947" cy="4737094"/>
          </a:xfrm>
        </p:grpSpPr>
        <p:sp>
          <p:nvSpPr>
            <p:cNvPr id="176" name="Google Shape;176;p6"/>
            <p:cNvSpPr/>
            <p:nvPr/>
          </p:nvSpPr>
          <p:spPr>
            <a:xfrm>
              <a:off x="7132742" y="2"/>
              <a:ext cx="1612254" cy="1208486"/>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6"/>
            <p:cNvSpPr/>
            <p:nvPr/>
          </p:nvSpPr>
          <p:spPr>
            <a:xfrm rot="10800000">
              <a:off x="-9513" y="3652041"/>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6"/>
            <p:cNvSpPr/>
            <p:nvPr/>
          </p:nvSpPr>
          <p:spPr>
            <a:xfrm>
              <a:off x="7972352" y="1381124"/>
              <a:ext cx="1196082" cy="1134709"/>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2"/>
        </a:solidFill>
        <a:effectLst/>
      </p:bgPr>
    </p:bg>
    <p:spTree>
      <p:nvGrpSpPr>
        <p:cNvPr id="1" name="Shape 179"/>
        <p:cNvGrpSpPr/>
        <p:nvPr/>
      </p:nvGrpSpPr>
      <p:grpSpPr>
        <a:xfrm>
          <a:off x="0" y="0"/>
          <a:ext cx="0" cy="0"/>
          <a:chOff x="0" y="0"/>
          <a:chExt cx="0" cy="0"/>
        </a:xfrm>
      </p:grpSpPr>
      <p:sp>
        <p:nvSpPr>
          <p:cNvPr id="180" name="Google Shape;180;p7"/>
          <p:cNvSpPr txBox="1">
            <a:spLocks noGrp="1"/>
          </p:cNvSpPr>
          <p:nvPr>
            <p:ph type="title"/>
          </p:nvPr>
        </p:nvSpPr>
        <p:spPr>
          <a:xfrm>
            <a:off x="992071" y="1521350"/>
            <a:ext cx="2649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solidFill>
                  <a:schemeClr val="accent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1" name="Google Shape;181;p7"/>
          <p:cNvSpPr txBox="1">
            <a:spLocks noGrp="1"/>
          </p:cNvSpPr>
          <p:nvPr>
            <p:ph type="subTitle" idx="1"/>
          </p:nvPr>
        </p:nvSpPr>
        <p:spPr>
          <a:xfrm>
            <a:off x="949496" y="2215050"/>
            <a:ext cx="2907600" cy="71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10"/>
        <p:cNvGrpSpPr/>
        <p:nvPr/>
      </p:nvGrpSpPr>
      <p:grpSpPr>
        <a:xfrm>
          <a:off x="0" y="0"/>
          <a:ext cx="0" cy="0"/>
          <a:chOff x="0" y="0"/>
          <a:chExt cx="0" cy="0"/>
        </a:xfrm>
      </p:grpSpPr>
      <p:sp>
        <p:nvSpPr>
          <p:cNvPr id="211" name="Google Shape;211;p10"/>
          <p:cNvSpPr txBox="1">
            <a:spLocks noGrp="1"/>
          </p:cNvSpPr>
          <p:nvPr>
            <p:ph type="ctrTitle"/>
          </p:nvPr>
        </p:nvSpPr>
        <p:spPr>
          <a:xfrm>
            <a:off x="712850" y="539500"/>
            <a:ext cx="4278300" cy="1173600"/>
          </a:xfrm>
          <a:prstGeom prst="rect">
            <a:avLst/>
          </a:prstGeom>
        </p:spPr>
        <p:txBody>
          <a:bodyPr spcFirstLastPara="1" wrap="square" lIns="0" tIns="0" rIns="0" bIns="0" anchor="b" anchorCtr="0">
            <a:noAutofit/>
          </a:bodyPr>
          <a:lstStyle>
            <a:lvl1pPr lvl="0" rtl="0">
              <a:spcBef>
                <a:spcPts val="0"/>
              </a:spcBef>
              <a:spcAft>
                <a:spcPts val="0"/>
              </a:spcAft>
              <a:buSzPts val="3000"/>
              <a:buNone/>
              <a:defRPr sz="2400">
                <a:solidFill>
                  <a:schemeClr val="accent5"/>
                </a:solidFill>
              </a:defRPr>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1">
  <p:cSld name="CUSTOM_9">
    <p:spTree>
      <p:nvGrpSpPr>
        <p:cNvPr id="1" name="Shape 255"/>
        <p:cNvGrpSpPr/>
        <p:nvPr/>
      </p:nvGrpSpPr>
      <p:grpSpPr>
        <a:xfrm>
          <a:off x="0" y="0"/>
          <a:ext cx="0" cy="0"/>
          <a:chOff x="0" y="0"/>
          <a:chExt cx="0" cy="0"/>
        </a:xfrm>
      </p:grpSpPr>
      <p:grpSp>
        <p:nvGrpSpPr>
          <p:cNvPr id="256" name="Google Shape;256;p14"/>
          <p:cNvGrpSpPr/>
          <p:nvPr/>
        </p:nvGrpSpPr>
        <p:grpSpPr>
          <a:xfrm rot="10800000" flipH="1">
            <a:off x="-9513" y="-6"/>
            <a:ext cx="9177947" cy="5143519"/>
            <a:chOff x="-9513" y="-6"/>
            <a:chExt cx="9177947" cy="5143519"/>
          </a:xfrm>
        </p:grpSpPr>
        <p:sp>
          <p:nvSpPr>
            <p:cNvPr id="257" name="Google Shape;257;p14"/>
            <p:cNvSpPr/>
            <p:nvPr/>
          </p:nvSpPr>
          <p:spPr>
            <a:xfrm>
              <a:off x="319050" y="283350"/>
              <a:ext cx="8505900" cy="45768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4"/>
            <p:cNvSpPr/>
            <p:nvPr/>
          </p:nvSpPr>
          <p:spPr>
            <a:xfrm>
              <a:off x="7132742" y="2"/>
              <a:ext cx="1612254" cy="1208486"/>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4"/>
            <p:cNvSpPr/>
            <p:nvPr/>
          </p:nvSpPr>
          <p:spPr>
            <a:xfrm>
              <a:off x="6426313" y="-6"/>
              <a:ext cx="1250789" cy="93763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4"/>
            <p:cNvSpPr/>
            <p:nvPr/>
          </p:nvSpPr>
          <p:spPr>
            <a:xfrm>
              <a:off x="743298" y="3878776"/>
              <a:ext cx="1664900" cy="1264737"/>
            </a:xfrm>
            <a:custGeom>
              <a:avLst/>
              <a:gdLst/>
              <a:ahLst/>
              <a:cxnLst/>
              <a:rect l="l" t="t" r="r" b="b"/>
              <a:pathLst>
                <a:path w="24157" h="19743" extrusionOk="0">
                  <a:moveTo>
                    <a:pt x="1676" y="0"/>
                  </a:moveTo>
                  <a:cubicBezTo>
                    <a:pt x="1185" y="0"/>
                    <a:pt x="818" y="164"/>
                    <a:pt x="491" y="532"/>
                  </a:cubicBezTo>
                  <a:cubicBezTo>
                    <a:pt x="0" y="1022"/>
                    <a:pt x="0" y="2044"/>
                    <a:pt x="654" y="2575"/>
                  </a:cubicBezTo>
                  <a:lnTo>
                    <a:pt x="19742" y="19743"/>
                  </a:lnTo>
                  <a:lnTo>
                    <a:pt x="24157" y="19743"/>
                  </a:lnTo>
                  <a:lnTo>
                    <a:pt x="2534" y="327"/>
                  </a:lnTo>
                  <a:cubicBezTo>
                    <a:pt x="2371" y="0"/>
                    <a:pt x="2044" y="0"/>
                    <a:pt x="1676"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4"/>
            <p:cNvSpPr/>
            <p:nvPr/>
          </p:nvSpPr>
          <p:spPr>
            <a:xfrm rot="10800000">
              <a:off x="-9513" y="3652041"/>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4"/>
            <p:cNvSpPr/>
            <p:nvPr/>
          </p:nvSpPr>
          <p:spPr>
            <a:xfrm rot="10800000">
              <a:off x="-9513" y="2774418"/>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4"/>
            <p:cNvSpPr/>
            <p:nvPr/>
          </p:nvSpPr>
          <p:spPr>
            <a:xfrm>
              <a:off x="7972352" y="1381124"/>
              <a:ext cx="1196082" cy="1134709"/>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 name="Google Shape;264;p14"/>
          <p:cNvGrpSpPr/>
          <p:nvPr/>
        </p:nvGrpSpPr>
        <p:grpSpPr>
          <a:xfrm>
            <a:off x="4281415" y="75177"/>
            <a:ext cx="581170" cy="125403"/>
            <a:chOff x="4685288" y="186288"/>
            <a:chExt cx="419375" cy="90485"/>
          </a:xfrm>
        </p:grpSpPr>
        <p:sp>
          <p:nvSpPr>
            <p:cNvPr id="265" name="Google Shape;265;p14"/>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6" name="Google Shape;266;p14"/>
            <p:cNvGrpSpPr/>
            <p:nvPr/>
          </p:nvGrpSpPr>
          <p:grpSpPr>
            <a:xfrm>
              <a:off x="4685288" y="186300"/>
              <a:ext cx="419375" cy="90473"/>
              <a:chOff x="4390000" y="182175"/>
              <a:chExt cx="419375" cy="90473"/>
            </a:xfrm>
          </p:grpSpPr>
          <p:sp>
            <p:nvSpPr>
              <p:cNvPr id="267" name="Google Shape;267;p14"/>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4"/>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9" name="Google Shape;269;p14"/>
          <p:cNvSpPr txBox="1">
            <a:spLocks noGrp="1"/>
          </p:cNvSpPr>
          <p:nvPr>
            <p:ph type="title"/>
          </p:nvPr>
        </p:nvSpPr>
        <p:spPr>
          <a:xfrm>
            <a:off x="722375" y="530750"/>
            <a:ext cx="7699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solidFill>
                  <a:schemeClr val="accent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70" name="Google Shape;270;p14"/>
          <p:cNvGrpSpPr/>
          <p:nvPr/>
        </p:nvGrpSpPr>
        <p:grpSpPr>
          <a:xfrm rot="-338429" flipH="1">
            <a:off x="7728496" y="462641"/>
            <a:ext cx="1386128" cy="2705639"/>
            <a:chOff x="409722" y="228600"/>
            <a:chExt cx="1385931" cy="2705253"/>
          </a:xfrm>
        </p:grpSpPr>
        <p:grpSp>
          <p:nvGrpSpPr>
            <p:cNvPr id="271" name="Google Shape;271;p14"/>
            <p:cNvGrpSpPr/>
            <p:nvPr/>
          </p:nvGrpSpPr>
          <p:grpSpPr>
            <a:xfrm rot="-617154" flipH="1">
              <a:off x="575967" y="402323"/>
              <a:ext cx="1053440" cy="2450002"/>
              <a:chOff x="3817855" y="1437512"/>
              <a:chExt cx="541146" cy="1128254"/>
            </a:xfrm>
          </p:grpSpPr>
          <p:sp>
            <p:nvSpPr>
              <p:cNvPr id="272" name="Google Shape;272;p14"/>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4"/>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 name="Google Shape;274;p14"/>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1">
  <p:cSld name="CUSTOM_4">
    <p:bg>
      <p:bgPr>
        <a:solidFill>
          <a:schemeClr val="accent2"/>
        </a:solidFill>
        <a:effectLst/>
      </p:bgPr>
    </p:bg>
    <p:spTree>
      <p:nvGrpSpPr>
        <p:cNvPr id="1" name="Shape 275"/>
        <p:cNvGrpSpPr/>
        <p:nvPr/>
      </p:nvGrpSpPr>
      <p:grpSpPr>
        <a:xfrm>
          <a:off x="0" y="0"/>
          <a:ext cx="0" cy="0"/>
          <a:chOff x="0" y="0"/>
          <a:chExt cx="0" cy="0"/>
        </a:xfrm>
      </p:grpSpPr>
      <p:sp>
        <p:nvSpPr>
          <p:cNvPr id="276" name="Google Shape;276;p15"/>
          <p:cNvSpPr txBox="1">
            <a:spLocks noGrp="1"/>
          </p:cNvSpPr>
          <p:nvPr>
            <p:ph type="body" idx="1"/>
          </p:nvPr>
        </p:nvSpPr>
        <p:spPr>
          <a:xfrm>
            <a:off x="5205225" y="1366325"/>
            <a:ext cx="2984700" cy="3120300"/>
          </a:xfrm>
          <a:prstGeom prst="rect">
            <a:avLst/>
          </a:prstGeom>
        </p:spPr>
        <p:txBody>
          <a:bodyPr spcFirstLastPara="1" wrap="square" lIns="91425" tIns="91425" rIns="91425" bIns="91425" anchor="ctr" anchorCtr="0">
            <a:noAutofit/>
          </a:bodyPr>
          <a:lstStyle>
            <a:lvl1pPr marL="457200" lvl="0" indent="-342900" rtl="0">
              <a:lnSpc>
                <a:spcPct val="100000"/>
              </a:lnSpc>
              <a:spcBef>
                <a:spcPts val="1000"/>
              </a:spcBef>
              <a:spcAft>
                <a:spcPts val="0"/>
              </a:spcAft>
              <a:buClr>
                <a:schemeClr val="accent3"/>
              </a:buClr>
              <a:buSzPts val="1800"/>
              <a:buChar char="●"/>
              <a:defRPr sz="1600">
                <a:solidFill>
                  <a:schemeClr val="accent3"/>
                </a:solidFill>
              </a:defRPr>
            </a:lvl1pPr>
            <a:lvl2pPr marL="914400" lvl="1" indent="-342900" rtl="0">
              <a:spcBef>
                <a:spcPts val="1600"/>
              </a:spcBef>
              <a:spcAft>
                <a:spcPts val="0"/>
              </a:spcAft>
              <a:buClr>
                <a:schemeClr val="accent3"/>
              </a:buClr>
              <a:buSzPts val="1800"/>
              <a:buChar char="○"/>
              <a:defRPr sz="1800">
                <a:solidFill>
                  <a:schemeClr val="accent3"/>
                </a:solidFill>
              </a:defRPr>
            </a:lvl2pPr>
            <a:lvl3pPr marL="1371600" lvl="2" indent="-342900" rtl="0">
              <a:spcBef>
                <a:spcPts val="1600"/>
              </a:spcBef>
              <a:spcAft>
                <a:spcPts val="0"/>
              </a:spcAft>
              <a:buClr>
                <a:schemeClr val="accent3"/>
              </a:buClr>
              <a:buSzPts val="1800"/>
              <a:buChar char="■"/>
              <a:defRPr sz="1800">
                <a:solidFill>
                  <a:schemeClr val="accent3"/>
                </a:solidFill>
              </a:defRPr>
            </a:lvl3pPr>
            <a:lvl4pPr marL="1828800" lvl="3" indent="-342900" rtl="0">
              <a:spcBef>
                <a:spcPts val="1600"/>
              </a:spcBef>
              <a:spcAft>
                <a:spcPts val="0"/>
              </a:spcAft>
              <a:buClr>
                <a:schemeClr val="accent3"/>
              </a:buClr>
              <a:buSzPts val="1800"/>
              <a:buChar char="●"/>
              <a:defRPr sz="1800">
                <a:solidFill>
                  <a:schemeClr val="accent3"/>
                </a:solidFill>
              </a:defRPr>
            </a:lvl4pPr>
            <a:lvl5pPr marL="2286000" lvl="4" indent="-342900" rtl="0">
              <a:spcBef>
                <a:spcPts val="1600"/>
              </a:spcBef>
              <a:spcAft>
                <a:spcPts val="0"/>
              </a:spcAft>
              <a:buClr>
                <a:schemeClr val="accent3"/>
              </a:buClr>
              <a:buSzPts val="1800"/>
              <a:buChar char="○"/>
              <a:defRPr sz="1800">
                <a:solidFill>
                  <a:schemeClr val="accent3"/>
                </a:solidFill>
              </a:defRPr>
            </a:lvl5pPr>
            <a:lvl6pPr marL="2743200" lvl="5" indent="-342900" rtl="0">
              <a:spcBef>
                <a:spcPts val="1600"/>
              </a:spcBef>
              <a:spcAft>
                <a:spcPts val="0"/>
              </a:spcAft>
              <a:buClr>
                <a:schemeClr val="accent3"/>
              </a:buClr>
              <a:buSzPts val="1800"/>
              <a:buChar char="■"/>
              <a:defRPr sz="1800">
                <a:solidFill>
                  <a:schemeClr val="accent3"/>
                </a:solidFill>
              </a:defRPr>
            </a:lvl6pPr>
            <a:lvl7pPr marL="3200400" lvl="6" indent="-342900" rtl="0">
              <a:spcBef>
                <a:spcPts val="1600"/>
              </a:spcBef>
              <a:spcAft>
                <a:spcPts val="0"/>
              </a:spcAft>
              <a:buClr>
                <a:schemeClr val="accent3"/>
              </a:buClr>
              <a:buSzPts val="1800"/>
              <a:buChar char="●"/>
              <a:defRPr sz="1800">
                <a:solidFill>
                  <a:schemeClr val="accent3"/>
                </a:solidFill>
              </a:defRPr>
            </a:lvl7pPr>
            <a:lvl8pPr marL="3657600" lvl="7" indent="-342900" rtl="0">
              <a:spcBef>
                <a:spcPts val="1600"/>
              </a:spcBef>
              <a:spcAft>
                <a:spcPts val="0"/>
              </a:spcAft>
              <a:buClr>
                <a:schemeClr val="accent3"/>
              </a:buClr>
              <a:buSzPts val="1800"/>
              <a:buChar char="○"/>
              <a:defRPr sz="1800">
                <a:solidFill>
                  <a:schemeClr val="accent3"/>
                </a:solidFill>
              </a:defRPr>
            </a:lvl8pPr>
            <a:lvl9pPr marL="4114800" lvl="8" indent="-342900" rtl="0">
              <a:spcBef>
                <a:spcPts val="1600"/>
              </a:spcBef>
              <a:spcAft>
                <a:spcPts val="1600"/>
              </a:spcAft>
              <a:buClr>
                <a:schemeClr val="accent3"/>
              </a:buClr>
              <a:buSzPts val="1800"/>
              <a:buChar char="■"/>
              <a:defRPr sz="1800">
                <a:solidFill>
                  <a:schemeClr val="accent3"/>
                </a:solidFill>
              </a:defRPr>
            </a:lvl9pPr>
          </a:lstStyle>
          <a:p>
            <a:endParaRPr/>
          </a:p>
        </p:txBody>
      </p:sp>
      <p:sp>
        <p:nvSpPr>
          <p:cNvPr id="277" name="Google Shape;277;p15"/>
          <p:cNvSpPr txBox="1">
            <a:spLocks noGrp="1"/>
          </p:cNvSpPr>
          <p:nvPr>
            <p:ph type="title"/>
          </p:nvPr>
        </p:nvSpPr>
        <p:spPr>
          <a:xfrm>
            <a:off x="722375" y="530750"/>
            <a:ext cx="792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78" name="Google Shape;278;p15"/>
          <p:cNvGrpSpPr/>
          <p:nvPr/>
        </p:nvGrpSpPr>
        <p:grpSpPr>
          <a:xfrm flipH="1">
            <a:off x="-447600" y="2065597"/>
            <a:ext cx="1179753" cy="2854241"/>
            <a:chOff x="7907551" y="-114309"/>
            <a:chExt cx="1908059" cy="4616272"/>
          </a:xfrm>
        </p:grpSpPr>
        <p:sp>
          <p:nvSpPr>
            <p:cNvPr id="279" name="Google Shape;279;p15"/>
            <p:cNvSpPr/>
            <p:nvPr/>
          </p:nvSpPr>
          <p:spPr>
            <a:xfrm>
              <a:off x="8606186" y="3608365"/>
              <a:ext cx="39" cy="483371"/>
            </a:xfrm>
            <a:custGeom>
              <a:avLst/>
              <a:gdLst/>
              <a:ahLst/>
              <a:cxnLst/>
              <a:rect l="l" t="t" r="r" b="b"/>
              <a:pathLst>
                <a:path w="1" h="12426" extrusionOk="0">
                  <a:moveTo>
                    <a:pt x="1" y="0"/>
                  </a:moveTo>
                  <a:lnTo>
                    <a:pt x="1" y="124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5"/>
            <p:cNvSpPr/>
            <p:nvPr/>
          </p:nvSpPr>
          <p:spPr>
            <a:xfrm>
              <a:off x="8566430" y="3568608"/>
              <a:ext cx="79551" cy="562883"/>
            </a:xfrm>
            <a:custGeom>
              <a:avLst/>
              <a:gdLst/>
              <a:ahLst/>
              <a:cxnLst/>
              <a:rect l="l" t="t" r="r" b="b"/>
              <a:pathLst>
                <a:path w="2045" h="14470" extrusionOk="0">
                  <a:moveTo>
                    <a:pt x="1023" y="0"/>
                  </a:moveTo>
                  <a:cubicBezTo>
                    <a:pt x="369" y="0"/>
                    <a:pt x="1" y="327"/>
                    <a:pt x="1" y="1022"/>
                  </a:cubicBezTo>
                  <a:lnTo>
                    <a:pt x="1" y="13448"/>
                  </a:lnTo>
                  <a:cubicBezTo>
                    <a:pt x="1" y="13979"/>
                    <a:pt x="369" y="14470"/>
                    <a:pt x="1023" y="14470"/>
                  </a:cubicBezTo>
                  <a:cubicBezTo>
                    <a:pt x="1554" y="14470"/>
                    <a:pt x="2044" y="13979"/>
                    <a:pt x="2044" y="13448"/>
                  </a:cubicBezTo>
                  <a:lnTo>
                    <a:pt x="2044" y="1022"/>
                  </a:lnTo>
                  <a:cubicBezTo>
                    <a:pt x="2044" y="327"/>
                    <a:pt x="1554" y="0"/>
                    <a:pt x="1023" y="0"/>
                  </a:cubicBezTo>
                  <a:close/>
                </a:path>
              </a:pathLst>
            </a:custGeom>
            <a:solidFill>
              <a:schemeClr val="accent1">
                <a:alpha val="12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5"/>
            <p:cNvSpPr/>
            <p:nvPr/>
          </p:nvSpPr>
          <p:spPr>
            <a:xfrm>
              <a:off x="8798589" y="3873900"/>
              <a:ext cx="39" cy="483371"/>
            </a:xfrm>
            <a:custGeom>
              <a:avLst/>
              <a:gdLst/>
              <a:ahLst/>
              <a:cxnLst/>
              <a:rect l="l" t="t" r="r" b="b"/>
              <a:pathLst>
                <a:path w="1" h="12426" extrusionOk="0">
                  <a:moveTo>
                    <a:pt x="0" y="0"/>
                  </a:moveTo>
                  <a:lnTo>
                    <a:pt x="0" y="124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5"/>
            <p:cNvSpPr/>
            <p:nvPr/>
          </p:nvSpPr>
          <p:spPr>
            <a:xfrm>
              <a:off x="8758832" y="3834144"/>
              <a:ext cx="79551" cy="562883"/>
            </a:xfrm>
            <a:custGeom>
              <a:avLst/>
              <a:gdLst/>
              <a:ahLst/>
              <a:cxnLst/>
              <a:rect l="l" t="t" r="r" b="b"/>
              <a:pathLst>
                <a:path w="2045" h="14470" extrusionOk="0">
                  <a:moveTo>
                    <a:pt x="1022" y="0"/>
                  </a:moveTo>
                  <a:cubicBezTo>
                    <a:pt x="532" y="0"/>
                    <a:pt x="0" y="491"/>
                    <a:pt x="0" y="1022"/>
                  </a:cubicBezTo>
                  <a:lnTo>
                    <a:pt x="0" y="13448"/>
                  </a:lnTo>
                  <a:cubicBezTo>
                    <a:pt x="0" y="14102"/>
                    <a:pt x="532" y="14470"/>
                    <a:pt x="1022" y="14470"/>
                  </a:cubicBezTo>
                  <a:cubicBezTo>
                    <a:pt x="1554" y="14470"/>
                    <a:pt x="2044" y="14102"/>
                    <a:pt x="2044" y="13448"/>
                  </a:cubicBezTo>
                  <a:lnTo>
                    <a:pt x="2044" y="1022"/>
                  </a:lnTo>
                  <a:cubicBezTo>
                    <a:pt x="2044" y="491"/>
                    <a:pt x="1554" y="0"/>
                    <a:pt x="1022" y="0"/>
                  </a:cubicBezTo>
                  <a:close/>
                </a:path>
              </a:pathLst>
            </a:custGeom>
            <a:solidFill>
              <a:schemeClr val="accent1">
                <a:alpha val="12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5"/>
            <p:cNvSpPr/>
            <p:nvPr/>
          </p:nvSpPr>
          <p:spPr>
            <a:xfrm>
              <a:off x="7907551" y="-114309"/>
              <a:ext cx="1238654" cy="3139619"/>
            </a:xfrm>
            <a:custGeom>
              <a:avLst/>
              <a:gdLst/>
              <a:ahLst/>
              <a:cxnLst/>
              <a:rect l="l" t="t" r="r" b="b"/>
              <a:pathLst>
                <a:path w="31842" h="80710" extrusionOk="0">
                  <a:moveTo>
                    <a:pt x="3210" y="0"/>
                  </a:moveTo>
                  <a:cubicBezTo>
                    <a:pt x="2252" y="0"/>
                    <a:pt x="1348" y="293"/>
                    <a:pt x="818" y="992"/>
                  </a:cubicBezTo>
                  <a:cubicBezTo>
                    <a:pt x="164" y="1851"/>
                    <a:pt x="1" y="2873"/>
                    <a:pt x="1" y="3894"/>
                  </a:cubicBezTo>
                  <a:cubicBezTo>
                    <a:pt x="1" y="8677"/>
                    <a:pt x="4088" y="12928"/>
                    <a:pt x="3557" y="17710"/>
                  </a:cubicBezTo>
                  <a:cubicBezTo>
                    <a:pt x="3393" y="20408"/>
                    <a:pt x="1513" y="22983"/>
                    <a:pt x="1513" y="25680"/>
                  </a:cubicBezTo>
                  <a:cubicBezTo>
                    <a:pt x="1513" y="29768"/>
                    <a:pt x="5437" y="33038"/>
                    <a:pt x="6295" y="36921"/>
                  </a:cubicBezTo>
                  <a:cubicBezTo>
                    <a:pt x="7481" y="43420"/>
                    <a:pt x="655" y="50736"/>
                    <a:pt x="4579" y="56009"/>
                  </a:cubicBezTo>
                  <a:cubicBezTo>
                    <a:pt x="6295" y="58584"/>
                    <a:pt x="10219" y="59933"/>
                    <a:pt x="10383" y="62998"/>
                  </a:cubicBezTo>
                  <a:cubicBezTo>
                    <a:pt x="10546" y="65369"/>
                    <a:pt x="7971" y="67086"/>
                    <a:pt x="6786" y="69293"/>
                  </a:cubicBezTo>
                  <a:cubicBezTo>
                    <a:pt x="5273" y="71663"/>
                    <a:pt x="5437" y="74729"/>
                    <a:pt x="6786" y="77141"/>
                  </a:cubicBezTo>
                  <a:cubicBezTo>
                    <a:pt x="8254" y="79382"/>
                    <a:pt x="10929" y="80710"/>
                    <a:pt x="13496" y="80710"/>
                  </a:cubicBezTo>
                  <a:cubicBezTo>
                    <a:pt x="13644" y="80710"/>
                    <a:pt x="13792" y="80706"/>
                    <a:pt x="13939" y="80697"/>
                  </a:cubicBezTo>
                  <a:lnTo>
                    <a:pt x="22645" y="79838"/>
                  </a:lnTo>
                  <a:cubicBezTo>
                    <a:pt x="28245" y="79511"/>
                    <a:pt x="31842" y="71663"/>
                    <a:pt x="28245" y="67249"/>
                  </a:cubicBezTo>
                  <a:cubicBezTo>
                    <a:pt x="26569" y="65042"/>
                    <a:pt x="23503" y="63489"/>
                    <a:pt x="22645" y="60791"/>
                  </a:cubicBezTo>
                  <a:cubicBezTo>
                    <a:pt x="21623" y="56540"/>
                    <a:pt x="26732" y="52248"/>
                    <a:pt x="25016" y="48161"/>
                  </a:cubicBezTo>
                  <a:cubicBezTo>
                    <a:pt x="24321" y="46322"/>
                    <a:pt x="22277" y="45300"/>
                    <a:pt x="21092" y="43583"/>
                  </a:cubicBezTo>
                  <a:cubicBezTo>
                    <a:pt x="17863" y="39169"/>
                    <a:pt x="21787" y="32670"/>
                    <a:pt x="20601" y="27397"/>
                  </a:cubicBezTo>
                  <a:cubicBezTo>
                    <a:pt x="19743" y="22615"/>
                    <a:pt x="15124" y="19549"/>
                    <a:pt x="12917" y="15298"/>
                  </a:cubicBezTo>
                  <a:cubicBezTo>
                    <a:pt x="10383" y="10353"/>
                    <a:pt x="10546" y="3404"/>
                    <a:pt x="5764" y="665"/>
                  </a:cubicBezTo>
                  <a:cubicBezTo>
                    <a:pt x="5036" y="252"/>
                    <a:pt x="4100" y="0"/>
                    <a:pt x="3210" y="0"/>
                  </a:cubicBezTo>
                  <a:close/>
                </a:path>
              </a:pathLst>
            </a:custGeom>
            <a:solidFill>
              <a:schemeClr val="accent6"/>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5"/>
            <p:cNvSpPr/>
            <p:nvPr/>
          </p:nvSpPr>
          <p:spPr>
            <a:xfrm>
              <a:off x="8119015" y="89647"/>
              <a:ext cx="596298" cy="2776176"/>
            </a:xfrm>
            <a:custGeom>
              <a:avLst/>
              <a:gdLst/>
              <a:ahLst/>
              <a:cxnLst/>
              <a:rect l="l" t="t" r="r" b="b"/>
              <a:pathLst>
                <a:path w="15329" h="71367" extrusionOk="0">
                  <a:moveTo>
                    <a:pt x="328" y="0"/>
                  </a:moveTo>
                  <a:cubicBezTo>
                    <a:pt x="164" y="0"/>
                    <a:pt x="1" y="205"/>
                    <a:pt x="1" y="368"/>
                  </a:cubicBezTo>
                  <a:cubicBezTo>
                    <a:pt x="164" y="695"/>
                    <a:pt x="5805" y="23339"/>
                    <a:pt x="10219" y="43776"/>
                  </a:cubicBezTo>
                  <a:lnTo>
                    <a:pt x="10219" y="43776"/>
                  </a:lnTo>
                  <a:lnTo>
                    <a:pt x="4252" y="39525"/>
                  </a:lnTo>
                  <a:cubicBezTo>
                    <a:pt x="4252" y="39362"/>
                    <a:pt x="4088" y="39362"/>
                    <a:pt x="4088" y="39362"/>
                  </a:cubicBezTo>
                  <a:cubicBezTo>
                    <a:pt x="3925" y="39362"/>
                    <a:pt x="3925" y="39362"/>
                    <a:pt x="3925" y="39525"/>
                  </a:cubicBezTo>
                  <a:cubicBezTo>
                    <a:pt x="3761" y="39689"/>
                    <a:pt x="3761" y="39852"/>
                    <a:pt x="3925" y="40057"/>
                  </a:cubicBezTo>
                  <a:lnTo>
                    <a:pt x="10056" y="44471"/>
                  </a:lnTo>
                  <a:lnTo>
                    <a:pt x="10219" y="44635"/>
                  </a:lnTo>
                  <a:lnTo>
                    <a:pt x="10383" y="44635"/>
                  </a:lnTo>
                  <a:cubicBezTo>
                    <a:pt x="11568" y="50929"/>
                    <a:pt x="12754" y="57060"/>
                    <a:pt x="13612" y="62170"/>
                  </a:cubicBezTo>
                  <a:lnTo>
                    <a:pt x="8666" y="57060"/>
                  </a:lnTo>
                  <a:cubicBezTo>
                    <a:pt x="8666" y="56897"/>
                    <a:pt x="8503" y="56897"/>
                    <a:pt x="8503" y="56897"/>
                  </a:cubicBezTo>
                  <a:cubicBezTo>
                    <a:pt x="8339" y="56897"/>
                    <a:pt x="8339" y="56897"/>
                    <a:pt x="8176" y="57060"/>
                  </a:cubicBezTo>
                  <a:lnTo>
                    <a:pt x="8176" y="57428"/>
                  </a:lnTo>
                  <a:lnTo>
                    <a:pt x="13775" y="63355"/>
                  </a:lnTo>
                  <a:cubicBezTo>
                    <a:pt x="14307" y="66420"/>
                    <a:pt x="14634" y="69159"/>
                    <a:pt x="14797" y="71366"/>
                  </a:cubicBezTo>
                  <a:lnTo>
                    <a:pt x="15329" y="71366"/>
                  </a:lnTo>
                  <a:cubicBezTo>
                    <a:pt x="15329" y="69322"/>
                    <a:pt x="15002" y="66788"/>
                    <a:pt x="14470" y="64050"/>
                  </a:cubicBezTo>
                  <a:lnTo>
                    <a:pt x="14634" y="64050"/>
                  </a:lnTo>
                  <a:cubicBezTo>
                    <a:pt x="14634" y="64050"/>
                    <a:pt x="14797" y="64050"/>
                    <a:pt x="14797" y="63886"/>
                  </a:cubicBezTo>
                  <a:cubicBezTo>
                    <a:pt x="15002" y="63886"/>
                    <a:pt x="15002" y="63559"/>
                    <a:pt x="14797" y="63559"/>
                  </a:cubicBezTo>
                  <a:lnTo>
                    <a:pt x="14470" y="63028"/>
                  </a:lnTo>
                  <a:cubicBezTo>
                    <a:pt x="11078" y="41406"/>
                    <a:pt x="859" y="695"/>
                    <a:pt x="696" y="205"/>
                  </a:cubicBezTo>
                  <a:cubicBezTo>
                    <a:pt x="696" y="0"/>
                    <a:pt x="491" y="0"/>
                    <a:pt x="328"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5"/>
            <p:cNvSpPr/>
            <p:nvPr/>
          </p:nvSpPr>
          <p:spPr>
            <a:xfrm>
              <a:off x="8424307" y="938692"/>
              <a:ext cx="111332" cy="318046"/>
            </a:xfrm>
            <a:custGeom>
              <a:avLst/>
              <a:gdLst/>
              <a:ahLst/>
              <a:cxnLst/>
              <a:rect l="l" t="t" r="r" b="b"/>
              <a:pathLst>
                <a:path w="2862" h="8176" extrusionOk="0">
                  <a:moveTo>
                    <a:pt x="2535" y="1"/>
                  </a:moveTo>
                  <a:cubicBezTo>
                    <a:pt x="2371" y="1"/>
                    <a:pt x="2208" y="164"/>
                    <a:pt x="2208" y="328"/>
                  </a:cubicBezTo>
                  <a:lnTo>
                    <a:pt x="1" y="7808"/>
                  </a:lnTo>
                  <a:cubicBezTo>
                    <a:pt x="1" y="8012"/>
                    <a:pt x="1" y="8176"/>
                    <a:pt x="164" y="8176"/>
                  </a:cubicBezTo>
                  <a:lnTo>
                    <a:pt x="328" y="8176"/>
                  </a:lnTo>
                  <a:cubicBezTo>
                    <a:pt x="491" y="8176"/>
                    <a:pt x="491" y="8176"/>
                    <a:pt x="655" y="8012"/>
                  </a:cubicBezTo>
                  <a:lnTo>
                    <a:pt x="2862" y="491"/>
                  </a:lnTo>
                  <a:cubicBezTo>
                    <a:pt x="2862" y="328"/>
                    <a:pt x="2698" y="164"/>
                    <a:pt x="2535"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5"/>
            <p:cNvSpPr/>
            <p:nvPr/>
          </p:nvSpPr>
          <p:spPr>
            <a:xfrm>
              <a:off x="8788417" y="298310"/>
              <a:ext cx="1027193" cy="2682583"/>
            </a:xfrm>
            <a:custGeom>
              <a:avLst/>
              <a:gdLst/>
              <a:ahLst/>
              <a:cxnLst/>
              <a:rect l="l" t="t" r="r" b="b"/>
              <a:pathLst>
                <a:path w="26406" h="68961" extrusionOk="0">
                  <a:moveTo>
                    <a:pt x="18871" y="0"/>
                  </a:moveTo>
                  <a:cubicBezTo>
                    <a:pt x="18467" y="0"/>
                    <a:pt x="18069" y="86"/>
                    <a:pt x="17699" y="277"/>
                  </a:cubicBezTo>
                  <a:cubicBezTo>
                    <a:pt x="17004" y="604"/>
                    <a:pt x="16514" y="1462"/>
                    <a:pt x="16187" y="2321"/>
                  </a:cubicBezTo>
                  <a:cubicBezTo>
                    <a:pt x="14961" y="6081"/>
                    <a:pt x="16841" y="10495"/>
                    <a:pt x="15165" y="14256"/>
                  </a:cubicBezTo>
                  <a:cubicBezTo>
                    <a:pt x="14143" y="16299"/>
                    <a:pt x="12100" y="17648"/>
                    <a:pt x="11241" y="19856"/>
                  </a:cubicBezTo>
                  <a:cubicBezTo>
                    <a:pt x="10056" y="23085"/>
                    <a:pt x="12263" y="26845"/>
                    <a:pt x="11568" y="30237"/>
                  </a:cubicBezTo>
                  <a:cubicBezTo>
                    <a:pt x="10710" y="35715"/>
                    <a:pt x="3230" y="39434"/>
                    <a:pt x="4742" y="44707"/>
                  </a:cubicBezTo>
                  <a:cubicBezTo>
                    <a:pt x="5437" y="47282"/>
                    <a:pt x="8176" y="49326"/>
                    <a:pt x="7317" y="51696"/>
                  </a:cubicBezTo>
                  <a:cubicBezTo>
                    <a:pt x="6786" y="53740"/>
                    <a:pt x="4415" y="54435"/>
                    <a:pt x="2699" y="55784"/>
                  </a:cubicBezTo>
                  <a:cubicBezTo>
                    <a:pt x="859" y="57173"/>
                    <a:pt x="1" y="59708"/>
                    <a:pt x="491" y="62078"/>
                  </a:cubicBezTo>
                  <a:cubicBezTo>
                    <a:pt x="1023" y="64326"/>
                    <a:pt x="2903" y="66166"/>
                    <a:pt x="5110" y="66861"/>
                  </a:cubicBezTo>
                  <a:lnTo>
                    <a:pt x="12263" y="68741"/>
                  </a:lnTo>
                  <a:cubicBezTo>
                    <a:pt x="12754" y="68891"/>
                    <a:pt x="13251" y="68961"/>
                    <a:pt x="13745" y="68961"/>
                  </a:cubicBezTo>
                  <a:cubicBezTo>
                    <a:pt x="17699" y="68961"/>
                    <a:pt x="21473" y="64472"/>
                    <a:pt x="20274" y="60402"/>
                  </a:cubicBezTo>
                  <a:cubicBezTo>
                    <a:pt x="19580" y="58195"/>
                    <a:pt x="17536" y="56152"/>
                    <a:pt x="17699" y="53577"/>
                  </a:cubicBezTo>
                  <a:cubicBezTo>
                    <a:pt x="18026" y="50020"/>
                    <a:pt x="23340" y="48140"/>
                    <a:pt x="23136" y="44380"/>
                  </a:cubicBezTo>
                  <a:cubicBezTo>
                    <a:pt x="23136" y="42663"/>
                    <a:pt x="21787" y="41314"/>
                    <a:pt x="21460" y="39598"/>
                  </a:cubicBezTo>
                  <a:cubicBezTo>
                    <a:pt x="20070" y="35183"/>
                    <a:pt x="25016" y="31259"/>
                    <a:pt x="25711" y="26681"/>
                  </a:cubicBezTo>
                  <a:cubicBezTo>
                    <a:pt x="26406" y="22758"/>
                    <a:pt x="23667" y="18997"/>
                    <a:pt x="23340" y="14910"/>
                  </a:cubicBezTo>
                  <a:cubicBezTo>
                    <a:pt x="22645" y="10332"/>
                    <a:pt x="24852" y="4855"/>
                    <a:pt x="21787" y="1462"/>
                  </a:cubicBezTo>
                  <a:cubicBezTo>
                    <a:pt x="21045" y="602"/>
                    <a:pt x="19938" y="0"/>
                    <a:pt x="18871" y="0"/>
                  </a:cubicBezTo>
                  <a:close/>
                </a:path>
              </a:pathLst>
            </a:custGeom>
            <a:solidFill>
              <a:schemeClr val="accent6"/>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5"/>
            <p:cNvSpPr/>
            <p:nvPr/>
          </p:nvSpPr>
          <p:spPr>
            <a:xfrm>
              <a:off x="9179562" y="495109"/>
              <a:ext cx="410278" cy="2370722"/>
            </a:xfrm>
            <a:custGeom>
              <a:avLst/>
              <a:gdLst/>
              <a:ahLst/>
              <a:cxnLst/>
              <a:rect l="l" t="t" r="r" b="b"/>
              <a:pathLst>
                <a:path w="10547" h="60944" extrusionOk="0">
                  <a:moveTo>
                    <a:pt x="10383" y="0"/>
                  </a:moveTo>
                  <a:cubicBezTo>
                    <a:pt x="10219" y="0"/>
                    <a:pt x="10015" y="0"/>
                    <a:pt x="10015" y="164"/>
                  </a:cubicBezTo>
                  <a:cubicBezTo>
                    <a:pt x="10015" y="491"/>
                    <a:pt x="7971" y="19906"/>
                    <a:pt x="5437" y="37277"/>
                  </a:cubicBezTo>
                  <a:lnTo>
                    <a:pt x="2045" y="32168"/>
                  </a:lnTo>
                  <a:cubicBezTo>
                    <a:pt x="2045" y="32168"/>
                    <a:pt x="2045" y="32004"/>
                    <a:pt x="1840" y="32004"/>
                  </a:cubicBezTo>
                  <a:lnTo>
                    <a:pt x="1677" y="32168"/>
                  </a:lnTo>
                  <a:cubicBezTo>
                    <a:pt x="1677" y="32168"/>
                    <a:pt x="1513" y="32331"/>
                    <a:pt x="1677" y="32495"/>
                  </a:cubicBezTo>
                  <a:lnTo>
                    <a:pt x="5274" y="37972"/>
                  </a:lnTo>
                  <a:lnTo>
                    <a:pt x="5437" y="37972"/>
                  </a:lnTo>
                  <a:cubicBezTo>
                    <a:pt x="4579" y="43408"/>
                    <a:pt x="3720" y="48518"/>
                    <a:pt x="2862" y="52768"/>
                  </a:cubicBezTo>
                  <a:lnTo>
                    <a:pt x="491" y="47332"/>
                  </a:lnTo>
                  <a:cubicBezTo>
                    <a:pt x="491" y="47169"/>
                    <a:pt x="328" y="47169"/>
                    <a:pt x="328" y="47169"/>
                  </a:cubicBezTo>
                  <a:lnTo>
                    <a:pt x="164" y="47169"/>
                  </a:lnTo>
                  <a:cubicBezTo>
                    <a:pt x="1" y="47169"/>
                    <a:pt x="1" y="47332"/>
                    <a:pt x="1" y="47496"/>
                  </a:cubicBezTo>
                  <a:lnTo>
                    <a:pt x="2699" y="53790"/>
                  </a:lnTo>
                  <a:cubicBezTo>
                    <a:pt x="2208" y="56692"/>
                    <a:pt x="1513" y="59063"/>
                    <a:pt x="1023" y="60943"/>
                  </a:cubicBezTo>
                  <a:lnTo>
                    <a:pt x="1513" y="60943"/>
                  </a:lnTo>
                  <a:cubicBezTo>
                    <a:pt x="2045" y="59267"/>
                    <a:pt x="2535" y="57019"/>
                    <a:pt x="3066" y="54485"/>
                  </a:cubicBezTo>
                  <a:lnTo>
                    <a:pt x="3393" y="54485"/>
                  </a:lnTo>
                  <a:cubicBezTo>
                    <a:pt x="3393" y="54485"/>
                    <a:pt x="3557" y="54322"/>
                    <a:pt x="3393" y="54158"/>
                  </a:cubicBezTo>
                  <a:lnTo>
                    <a:pt x="3230" y="53627"/>
                  </a:lnTo>
                  <a:cubicBezTo>
                    <a:pt x="6786" y="35560"/>
                    <a:pt x="10546" y="654"/>
                    <a:pt x="10546" y="164"/>
                  </a:cubicBezTo>
                  <a:cubicBezTo>
                    <a:pt x="10546" y="164"/>
                    <a:pt x="10546" y="0"/>
                    <a:pt x="10383"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5"/>
            <p:cNvSpPr/>
            <p:nvPr/>
          </p:nvSpPr>
          <p:spPr>
            <a:xfrm>
              <a:off x="9476919" y="1275805"/>
              <a:ext cx="179718" cy="225815"/>
            </a:xfrm>
            <a:custGeom>
              <a:avLst/>
              <a:gdLst/>
              <a:ahLst/>
              <a:cxnLst/>
              <a:rect l="l" t="t" r="r" b="b"/>
              <a:pathLst>
                <a:path w="4620" h="5805" extrusionOk="0">
                  <a:moveTo>
                    <a:pt x="4251" y="0"/>
                  </a:moveTo>
                  <a:cubicBezTo>
                    <a:pt x="4088" y="0"/>
                    <a:pt x="4088" y="0"/>
                    <a:pt x="4088" y="164"/>
                  </a:cubicBezTo>
                  <a:lnTo>
                    <a:pt x="0" y="5477"/>
                  </a:lnTo>
                  <a:cubicBezTo>
                    <a:pt x="0" y="5477"/>
                    <a:pt x="0" y="5641"/>
                    <a:pt x="164" y="5804"/>
                  </a:cubicBezTo>
                  <a:lnTo>
                    <a:pt x="532" y="5804"/>
                  </a:lnTo>
                  <a:lnTo>
                    <a:pt x="4415" y="368"/>
                  </a:lnTo>
                  <a:cubicBezTo>
                    <a:pt x="4619" y="368"/>
                    <a:pt x="4415" y="164"/>
                    <a:pt x="4415"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5"/>
            <p:cNvSpPr/>
            <p:nvPr/>
          </p:nvSpPr>
          <p:spPr>
            <a:xfrm>
              <a:off x="8106294" y="2865830"/>
              <a:ext cx="1510565" cy="1636134"/>
            </a:xfrm>
            <a:custGeom>
              <a:avLst/>
              <a:gdLst/>
              <a:ahLst/>
              <a:cxnLst/>
              <a:rect l="l" t="t" r="r" b="b"/>
              <a:pathLst>
                <a:path w="38832" h="42060" extrusionOk="0">
                  <a:moveTo>
                    <a:pt x="1" y="0"/>
                  </a:moveTo>
                  <a:lnTo>
                    <a:pt x="5437" y="42059"/>
                  </a:lnTo>
                  <a:lnTo>
                    <a:pt x="34744" y="42059"/>
                  </a:lnTo>
                  <a:lnTo>
                    <a:pt x="38831" y="0"/>
                  </a:lnTo>
                  <a:close/>
                </a:path>
              </a:pathLst>
            </a:custGeom>
            <a:solidFill>
              <a:schemeClr val="accent3"/>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5"/>
            <p:cNvSpPr/>
            <p:nvPr/>
          </p:nvSpPr>
          <p:spPr>
            <a:xfrm>
              <a:off x="8522881" y="3144086"/>
              <a:ext cx="39" cy="483371"/>
            </a:xfrm>
            <a:custGeom>
              <a:avLst/>
              <a:gdLst/>
              <a:ahLst/>
              <a:cxnLst/>
              <a:rect l="l" t="t" r="r" b="b"/>
              <a:pathLst>
                <a:path w="1" h="12426" extrusionOk="0">
                  <a:moveTo>
                    <a:pt x="1" y="0"/>
                  </a:moveTo>
                  <a:lnTo>
                    <a:pt x="1" y="124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5"/>
            <p:cNvSpPr/>
            <p:nvPr/>
          </p:nvSpPr>
          <p:spPr>
            <a:xfrm>
              <a:off x="8483163" y="3104329"/>
              <a:ext cx="79512" cy="562883"/>
            </a:xfrm>
            <a:custGeom>
              <a:avLst/>
              <a:gdLst/>
              <a:ahLst/>
              <a:cxnLst/>
              <a:rect l="l" t="t" r="r" b="b"/>
              <a:pathLst>
                <a:path w="2044" h="14470" extrusionOk="0">
                  <a:moveTo>
                    <a:pt x="1022" y="0"/>
                  </a:moveTo>
                  <a:cubicBezTo>
                    <a:pt x="327" y="0"/>
                    <a:pt x="0" y="368"/>
                    <a:pt x="0" y="1022"/>
                  </a:cubicBezTo>
                  <a:lnTo>
                    <a:pt x="0" y="13448"/>
                  </a:lnTo>
                  <a:cubicBezTo>
                    <a:pt x="0" y="13979"/>
                    <a:pt x="327" y="14470"/>
                    <a:pt x="1022" y="14470"/>
                  </a:cubicBezTo>
                  <a:cubicBezTo>
                    <a:pt x="1553" y="14470"/>
                    <a:pt x="2044" y="13979"/>
                    <a:pt x="2044" y="13448"/>
                  </a:cubicBezTo>
                  <a:lnTo>
                    <a:pt x="2044" y="1022"/>
                  </a:lnTo>
                  <a:cubicBezTo>
                    <a:pt x="2044" y="368"/>
                    <a:pt x="1553" y="0"/>
                    <a:pt x="10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5"/>
            <p:cNvSpPr/>
            <p:nvPr/>
          </p:nvSpPr>
          <p:spPr>
            <a:xfrm>
              <a:off x="9139845" y="3031196"/>
              <a:ext cx="79512" cy="564478"/>
            </a:xfrm>
            <a:custGeom>
              <a:avLst/>
              <a:gdLst/>
              <a:ahLst/>
              <a:cxnLst/>
              <a:rect l="l" t="t" r="r" b="b"/>
              <a:pathLst>
                <a:path w="2044" h="14511" extrusionOk="0">
                  <a:moveTo>
                    <a:pt x="1022" y="0"/>
                  </a:moveTo>
                  <a:cubicBezTo>
                    <a:pt x="491" y="0"/>
                    <a:pt x="0" y="368"/>
                    <a:pt x="0" y="1022"/>
                  </a:cubicBezTo>
                  <a:lnTo>
                    <a:pt x="0" y="13488"/>
                  </a:lnTo>
                  <a:cubicBezTo>
                    <a:pt x="0" y="13979"/>
                    <a:pt x="491" y="14510"/>
                    <a:pt x="1022" y="14510"/>
                  </a:cubicBezTo>
                  <a:cubicBezTo>
                    <a:pt x="1512" y="14510"/>
                    <a:pt x="2044" y="13979"/>
                    <a:pt x="2044" y="13488"/>
                  </a:cubicBezTo>
                  <a:lnTo>
                    <a:pt x="2044" y="1022"/>
                  </a:lnTo>
                  <a:cubicBezTo>
                    <a:pt x="2044" y="368"/>
                    <a:pt x="1512" y="0"/>
                    <a:pt x="10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5"/>
            <p:cNvSpPr/>
            <p:nvPr/>
          </p:nvSpPr>
          <p:spPr>
            <a:xfrm>
              <a:off x="8993540" y="3323729"/>
              <a:ext cx="79551" cy="562922"/>
            </a:xfrm>
            <a:custGeom>
              <a:avLst/>
              <a:gdLst/>
              <a:ahLst/>
              <a:cxnLst/>
              <a:rect l="l" t="t" r="r" b="b"/>
              <a:pathLst>
                <a:path w="2045" h="14471" extrusionOk="0">
                  <a:moveTo>
                    <a:pt x="1022" y="1"/>
                  </a:moveTo>
                  <a:cubicBezTo>
                    <a:pt x="491" y="1"/>
                    <a:pt x="1" y="328"/>
                    <a:pt x="1" y="1023"/>
                  </a:cubicBezTo>
                  <a:lnTo>
                    <a:pt x="1" y="13448"/>
                  </a:lnTo>
                  <a:cubicBezTo>
                    <a:pt x="1" y="14143"/>
                    <a:pt x="491" y="14470"/>
                    <a:pt x="1022" y="14470"/>
                  </a:cubicBezTo>
                  <a:cubicBezTo>
                    <a:pt x="1513" y="14470"/>
                    <a:pt x="2044" y="14143"/>
                    <a:pt x="2044" y="13448"/>
                  </a:cubicBezTo>
                  <a:lnTo>
                    <a:pt x="2044" y="1023"/>
                  </a:lnTo>
                  <a:cubicBezTo>
                    <a:pt x="2044" y="328"/>
                    <a:pt x="1513" y="1"/>
                    <a:pt x="10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5"/>
            <p:cNvSpPr/>
            <p:nvPr/>
          </p:nvSpPr>
          <p:spPr>
            <a:xfrm>
              <a:off x="9165286" y="3733975"/>
              <a:ext cx="79512" cy="569263"/>
            </a:xfrm>
            <a:custGeom>
              <a:avLst/>
              <a:gdLst/>
              <a:ahLst/>
              <a:cxnLst/>
              <a:rect l="l" t="t" r="r" b="b"/>
              <a:pathLst>
                <a:path w="2044" h="14634" extrusionOk="0">
                  <a:moveTo>
                    <a:pt x="1022" y="0"/>
                  </a:moveTo>
                  <a:cubicBezTo>
                    <a:pt x="368" y="0"/>
                    <a:pt x="0" y="532"/>
                    <a:pt x="0" y="1022"/>
                  </a:cubicBezTo>
                  <a:lnTo>
                    <a:pt x="0" y="13611"/>
                  </a:lnTo>
                  <a:cubicBezTo>
                    <a:pt x="0" y="14143"/>
                    <a:pt x="368" y="14633"/>
                    <a:pt x="1022" y="14633"/>
                  </a:cubicBezTo>
                  <a:cubicBezTo>
                    <a:pt x="1553" y="14633"/>
                    <a:pt x="2044" y="14143"/>
                    <a:pt x="2044" y="13611"/>
                  </a:cubicBezTo>
                  <a:lnTo>
                    <a:pt x="2044" y="1022"/>
                  </a:lnTo>
                  <a:cubicBezTo>
                    <a:pt x="2044" y="532"/>
                    <a:pt x="1553" y="0"/>
                    <a:pt x="10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 name="Google Shape;295;p15"/>
          <p:cNvGrpSpPr/>
          <p:nvPr/>
        </p:nvGrpSpPr>
        <p:grpSpPr>
          <a:xfrm flipH="1">
            <a:off x="7839222" y="781050"/>
            <a:ext cx="1385931" cy="2705253"/>
            <a:chOff x="409722" y="228600"/>
            <a:chExt cx="1385931" cy="2705253"/>
          </a:xfrm>
        </p:grpSpPr>
        <p:grpSp>
          <p:nvGrpSpPr>
            <p:cNvPr id="296" name="Google Shape;296;p15"/>
            <p:cNvGrpSpPr/>
            <p:nvPr/>
          </p:nvGrpSpPr>
          <p:grpSpPr>
            <a:xfrm rot="-617154" flipH="1">
              <a:off x="575967" y="402323"/>
              <a:ext cx="1053440" cy="2450002"/>
              <a:chOff x="3817855" y="1437512"/>
              <a:chExt cx="541146" cy="1128254"/>
            </a:xfrm>
          </p:grpSpPr>
          <p:sp>
            <p:nvSpPr>
              <p:cNvPr id="297" name="Google Shape;297;p15"/>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5"/>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9" name="Google Shape;299;p15"/>
            <p:cNvSpPr/>
            <p:nvPr/>
          </p:nvSpPr>
          <p:spPr>
            <a:xfrm>
              <a:off x="1419225" y="228600"/>
              <a:ext cx="142800" cy="142800"/>
            </a:xfrm>
            <a:prstGeom prst="ellipse">
              <a:avLst/>
            </a:prstGeom>
            <a:solidFill>
              <a:schemeClr val="accent3"/>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00" name="Google Shape;300;p15"/>
          <p:cNvCxnSpPr/>
          <p:nvPr/>
        </p:nvCxnSpPr>
        <p:spPr>
          <a:xfrm>
            <a:off x="481667" y="4824600"/>
            <a:ext cx="1133400" cy="0"/>
          </a:xfrm>
          <a:prstGeom prst="straightConnector1">
            <a:avLst/>
          </a:prstGeom>
          <a:noFill/>
          <a:ln w="19050" cap="flat" cmpd="sng">
            <a:solidFill>
              <a:schemeClr val="accent5"/>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5"/>
              </a:buClr>
              <a:buSzPts val="2800"/>
              <a:buFont typeface="Aldrich"/>
              <a:buNone/>
              <a:defRPr sz="2800">
                <a:solidFill>
                  <a:schemeClr val="accent5"/>
                </a:solidFill>
                <a:latin typeface="Aldrich"/>
                <a:ea typeface="Aldrich"/>
                <a:cs typeface="Aldrich"/>
                <a:sym typeface="Aldrich"/>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5"/>
              </a:buClr>
              <a:buSzPts val="1800"/>
              <a:buFont typeface="Didact Gothic"/>
              <a:buChar char="●"/>
              <a:defRPr sz="1800">
                <a:solidFill>
                  <a:schemeClr val="accent5"/>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accent5"/>
              </a:buClr>
              <a:buSzPts val="1400"/>
              <a:buFont typeface="Didact Gothic"/>
              <a:buChar char="○"/>
              <a:defRPr>
                <a:solidFill>
                  <a:schemeClr val="accent5"/>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accent5"/>
              </a:buClr>
              <a:buSzPts val="1400"/>
              <a:buFont typeface="Didact Gothic"/>
              <a:buChar char="■"/>
              <a:defRPr>
                <a:solidFill>
                  <a:schemeClr val="accent5"/>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accent5"/>
              </a:buClr>
              <a:buSzPts val="1400"/>
              <a:buFont typeface="Didact Gothic"/>
              <a:buChar char="●"/>
              <a:defRPr>
                <a:solidFill>
                  <a:schemeClr val="accent5"/>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accent5"/>
              </a:buClr>
              <a:buSzPts val="1400"/>
              <a:buFont typeface="Didact Gothic"/>
              <a:buChar char="○"/>
              <a:defRPr>
                <a:solidFill>
                  <a:schemeClr val="accent5"/>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accent5"/>
              </a:buClr>
              <a:buSzPts val="1400"/>
              <a:buFont typeface="Didact Gothic"/>
              <a:buChar char="■"/>
              <a:defRPr>
                <a:solidFill>
                  <a:schemeClr val="accent5"/>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accent5"/>
              </a:buClr>
              <a:buSzPts val="1400"/>
              <a:buFont typeface="Didact Gothic"/>
              <a:buChar char="●"/>
              <a:defRPr>
                <a:solidFill>
                  <a:schemeClr val="accent5"/>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accent5"/>
              </a:buClr>
              <a:buSzPts val="1400"/>
              <a:buFont typeface="Didact Gothic"/>
              <a:buChar char="○"/>
              <a:defRPr>
                <a:solidFill>
                  <a:schemeClr val="accent5"/>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accent5"/>
              </a:buClr>
              <a:buSzPts val="1400"/>
              <a:buFont typeface="Didact Gothic"/>
              <a:buChar char="■"/>
              <a:defRPr>
                <a:solidFill>
                  <a:schemeClr val="accent5"/>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6" r:id="rId7"/>
    <p:sldLayoutId id="2147483660" r:id="rId8"/>
    <p:sldLayoutId id="2147483661" r:id="rId9"/>
    <p:sldLayoutId id="2147483668"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10.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5.png"/><Relationship Id="rId4" Type="http://schemas.openxmlformats.org/officeDocument/2006/relationships/image" Target="../media/image30.png"/><Relationship Id="rId9"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96"/>
        <p:cNvGrpSpPr/>
        <p:nvPr/>
      </p:nvGrpSpPr>
      <p:grpSpPr>
        <a:xfrm>
          <a:off x="0" y="0"/>
          <a:ext cx="0" cy="0"/>
          <a:chOff x="0" y="0"/>
          <a:chExt cx="0" cy="0"/>
        </a:xfrm>
      </p:grpSpPr>
      <p:sp>
        <p:nvSpPr>
          <p:cNvPr id="497" name="Google Shape;497;p27"/>
          <p:cNvSpPr txBox="1">
            <a:spLocks noGrp="1"/>
          </p:cNvSpPr>
          <p:nvPr>
            <p:ph type="subTitle" idx="1"/>
          </p:nvPr>
        </p:nvSpPr>
        <p:spPr>
          <a:xfrm>
            <a:off x="2254050" y="2862700"/>
            <a:ext cx="4635900" cy="792600"/>
          </a:xfrm>
          <a:prstGeom prst="rect">
            <a:avLst/>
          </a:prstGeom>
        </p:spPr>
        <p:txBody>
          <a:bodyPr spcFirstLastPara="1" wrap="square" lIns="91425" tIns="91425" rIns="91425" bIns="91425" anchor="t" anchorCtr="0">
            <a:noAutofit/>
          </a:bodyPr>
          <a:lstStyle/>
          <a:p>
            <a:r>
              <a:rPr lang="lt-LT" sz="1600" dirty="0">
                <a:latin typeface="+mj-lt"/>
              </a:rPr>
              <a:t>Skuodo vaikų </a:t>
            </a:r>
            <a:r>
              <a:rPr lang="lt-LT" sz="1600" dirty="0" smtClean="0">
                <a:latin typeface="+mj-lt"/>
              </a:rPr>
              <a:t>lopšelio-darželio</a:t>
            </a:r>
          </a:p>
          <a:p>
            <a:r>
              <a:rPr lang="lt-LT" sz="1600" dirty="0" smtClean="0">
                <a:latin typeface="+mj-lt"/>
              </a:rPr>
              <a:t> </a:t>
            </a:r>
            <a:r>
              <a:rPr lang="lt-LT" sz="1600" b="1" dirty="0">
                <a:latin typeface="+mj-lt"/>
              </a:rPr>
              <a:t>veiklos kokybės įsivertinimo grupės</a:t>
            </a:r>
            <a:r>
              <a:rPr lang="lt-LT" sz="1600" dirty="0">
                <a:latin typeface="+mj-lt"/>
              </a:rPr>
              <a:t> </a:t>
            </a:r>
          </a:p>
          <a:p>
            <a:r>
              <a:rPr lang="lt-LT" sz="1600" dirty="0">
                <a:latin typeface="+mj-lt"/>
              </a:rPr>
              <a:t>tyrimo pristatymas</a:t>
            </a:r>
          </a:p>
          <a:p>
            <a:r>
              <a:rPr lang="lt-LT" sz="1400" dirty="0">
                <a:latin typeface="+mn-lt"/>
              </a:rPr>
              <a:t>2022 m</a:t>
            </a:r>
            <a:r>
              <a:rPr lang="lt-LT" sz="1400" dirty="0" smtClean="0">
                <a:latin typeface="+mn-lt"/>
              </a:rPr>
              <a:t>.</a:t>
            </a:r>
          </a:p>
          <a:p>
            <a:endParaRPr lang="lt-LT" sz="1200" dirty="0" smtClean="0"/>
          </a:p>
          <a:p>
            <a:endParaRPr lang="lt-LT" sz="1200" dirty="0"/>
          </a:p>
          <a:p>
            <a:r>
              <a:rPr lang="lt-LT" sz="1200" b="1" dirty="0" smtClean="0"/>
              <a:t>Ataskaitą parengė:</a:t>
            </a:r>
            <a:r>
              <a:rPr lang="lt-LT" sz="1200" b="1" dirty="0"/>
              <a:t/>
            </a:r>
            <a:br>
              <a:rPr lang="lt-LT" sz="1200" b="1" dirty="0"/>
            </a:br>
            <a:r>
              <a:rPr lang="lt-LT" sz="1200" b="1" dirty="0"/>
              <a:t>veiklos kokybės įsivertinimo </a:t>
            </a:r>
            <a:r>
              <a:rPr lang="lt-LT" sz="1200" b="1" dirty="0" smtClean="0"/>
              <a:t> </a:t>
            </a:r>
            <a:r>
              <a:rPr lang="lt-LT" sz="1200" b="1" dirty="0"/>
              <a:t>grupės pirmininkė</a:t>
            </a:r>
          </a:p>
          <a:p>
            <a:r>
              <a:rPr lang="lt-LT" sz="1200" b="1" dirty="0" smtClean="0">
                <a:latin typeface="+mn-lt"/>
              </a:rPr>
              <a:t>Laima Galdikienė</a:t>
            </a:r>
            <a:endParaRPr lang="lt-LT" sz="1200" b="1" dirty="0">
              <a:latin typeface="+mn-lt"/>
            </a:endParaRPr>
          </a:p>
          <a:p>
            <a:pPr marL="0" lvl="0" indent="0" algn="ctr" rtl="0">
              <a:spcBef>
                <a:spcPts val="0"/>
              </a:spcBef>
              <a:spcAft>
                <a:spcPts val="0"/>
              </a:spcAft>
              <a:buNone/>
            </a:pPr>
            <a:endParaRPr sz="1600" dirty="0">
              <a:solidFill>
                <a:schemeClr val="accent5"/>
              </a:solidFill>
              <a:latin typeface="Century Gothic"/>
              <a:ea typeface="Century Gothic"/>
              <a:cs typeface="Century Gothic"/>
              <a:sym typeface="Century Gothic"/>
            </a:endParaRPr>
          </a:p>
        </p:txBody>
      </p:sp>
      <p:sp>
        <p:nvSpPr>
          <p:cNvPr id="498" name="Google Shape;498;p27"/>
          <p:cNvSpPr txBox="1">
            <a:spLocks noGrp="1"/>
          </p:cNvSpPr>
          <p:nvPr>
            <p:ph type="ctrTitle"/>
          </p:nvPr>
        </p:nvSpPr>
        <p:spPr>
          <a:xfrm>
            <a:off x="1796318" y="555526"/>
            <a:ext cx="5451382" cy="2193949"/>
          </a:xfrm>
          <a:prstGeom prst="rect">
            <a:avLst/>
          </a:prstGeom>
        </p:spPr>
        <p:txBody>
          <a:bodyPr spcFirstLastPara="1" wrap="square" lIns="91425" tIns="91425" rIns="91425" bIns="91425" anchor="b" anchorCtr="0">
            <a:noAutofit/>
          </a:bodyPr>
          <a:lstStyle/>
          <a:p>
            <a:pPr lvl="0"/>
            <a:r>
              <a:rPr lang="lt-LT" sz="2800" dirty="0">
                <a:latin typeface="Berlin Sans FB" panose="020E0602020502020306" pitchFamily="34" charset="0"/>
              </a:rPr>
              <a:t>IKT įrangos ir priemonių vaidmuo ugdymo(si) kokybės gerinimui ikimokyklinėje </a:t>
            </a:r>
            <a:r>
              <a:rPr lang="lt-LT" sz="2800" dirty="0" smtClean="0">
                <a:latin typeface="Berlin Sans FB" panose="020E0602020502020306" pitchFamily="34" charset="0"/>
              </a:rPr>
              <a:t>įstaigoje</a:t>
            </a:r>
            <a:endParaRPr sz="2800" dirty="0">
              <a:latin typeface="Berlin Sans FB" panose="020E0602020502020306" pitchFamily="34" charset="0"/>
            </a:endParaRPr>
          </a:p>
        </p:txBody>
      </p:sp>
      <p:grpSp>
        <p:nvGrpSpPr>
          <p:cNvPr id="499" name="Google Shape;499;p27"/>
          <p:cNvGrpSpPr/>
          <p:nvPr/>
        </p:nvGrpSpPr>
        <p:grpSpPr>
          <a:xfrm flipH="1">
            <a:off x="1783208" y="704857"/>
            <a:ext cx="864824" cy="693028"/>
            <a:chOff x="10049025" y="922900"/>
            <a:chExt cx="537625" cy="430800"/>
          </a:xfrm>
        </p:grpSpPr>
        <p:sp>
          <p:nvSpPr>
            <p:cNvPr id="500" name="Google Shape;500;p27"/>
            <p:cNvSpPr/>
            <p:nvPr/>
          </p:nvSpPr>
          <p:spPr>
            <a:xfrm>
              <a:off x="10056525" y="930425"/>
              <a:ext cx="521975" cy="331475"/>
            </a:xfrm>
            <a:custGeom>
              <a:avLst/>
              <a:gdLst/>
              <a:ahLst/>
              <a:cxnLst/>
              <a:rect l="l" t="t" r="r" b="b"/>
              <a:pathLst>
                <a:path w="20879" h="13259" extrusionOk="0">
                  <a:moveTo>
                    <a:pt x="14412" y="0"/>
                  </a:moveTo>
                  <a:lnTo>
                    <a:pt x="1" y="226"/>
                  </a:lnTo>
                  <a:cubicBezTo>
                    <a:pt x="1254" y="2506"/>
                    <a:pt x="2407" y="4812"/>
                    <a:pt x="3334" y="7218"/>
                  </a:cubicBezTo>
                  <a:lnTo>
                    <a:pt x="12532" y="13258"/>
                  </a:lnTo>
                  <a:lnTo>
                    <a:pt x="20878" y="12757"/>
                  </a:lnTo>
                  <a:lnTo>
                    <a:pt x="144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7"/>
            <p:cNvSpPr/>
            <p:nvPr/>
          </p:nvSpPr>
          <p:spPr>
            <a:xfrm>
              <a:off x="10049025" y="922900"/>
              <a:ext cx="537625" cy="347150"/>
            </a:xfrm>
            <a:custGeom>
              <a:avLst/>
              <a:gdLst/>
              <a:ahLst/>
              <a:cxnLst/>
              <a:rect l="l" t="t" r="r" b="b"/>
              <a:pathLst>
                <a:path w="21505" h="13886" extrusionOk="0">
                  <a:moveTo>
                    <a:pt x="14574" y="527"/>
                  </a:moveTo>
                  <a:cubicBezTo>
                    <a:pt x="16433" y="4242"/>
                    <a:pt x="18292" y="7862"/>
                    <a:pt x="20151" y="11579"/>
                  </a:cubicBezTo>
                  <a:cubicBezTo>
                    <a:pt x="20376" y="11973"/>
                    <a:pt x="20614" y="12366"/>
                    <a:pt x="20804" y="12760"/>
                  </a:cubicBezTo>
                  <a:lnTo>
                    <a:pt x="20804" y="12760"/>
                  </a:lnTo>
                  <a:cubicBezTo>
                    <a:pt x="18222" y="12953"/>
                    <a:pt x="15639" y="13167"/>
                    <a:pt x="13033" y="13359"/>
                  </a:cubicBezTo>
                  <a:lnTo>
                    <a:pt x="12933" y="13359"/>
                  </a:lnTo>
                  <a:cubicBezTo>
                    <a:pt x="12832" y="13359"/>
                    <a:pt x="12732" y="13259"/>
                    <a:pt x="12732" y="13259"/>
                  </a:cubicBezTo>
                  <a:cubicBezTo>
                    <a:pt x="12206" y="12933"/>
                    <a:pt x="11780" y="12632"/>
                    <a:pt x="11379" y="12306"/>
                  </a:cubicBezTo>
                  <a:cubicBezTo>
                    <a:pt x="9800" y="11379"/>
                    <a:pt x="8346" y="10326"/>
                    <a:pt x="6892" y="9399"/>
                  </a:cubicBezTo>
                  <a:cubicBezTo>
                    <a:pt x="5891" y="8707"/>
                    <a:pt x="4889" y="8106"/>
                    <a:pt x="3909" y="7402"/>
                  </a:cubicBezTo>
                  <a:lnTo>
                    <a:pt x="3909" y="7402"/>
                  </a:lnTo>
                  <a:cubicBezTo>
                    <a:pt x="2933" y="5179"/>
                    <a:pt x="1872" y="2958"/>
                    <a:pt x="726" y="817"/>
                  </a:cubicBezTo>
                  <a:lnTo>
                    <a:pt x="726" y="817"/>
                  </a:lnTo>
                  <a:cubicBezTo>
                    <a:pt x="4768" y="720"/>
                    <a:pt x="8788" y="623"/>
                    <a:pt x="12832" y="527"/>
                  </a:cubicBezTo>
                  <a:close/>
                  <a:moveTo>
                    <a:pt x="14712" y="0"/>
                  </a:moveTo>
                  <a:cubicBezTo>
                    <a:pt x="10527" y="101"/>
                    <a:pt x="6366" y="201"/>
                    <a:pt x="2181" y="301"/>
                  </a:cubicBezTo>
                  <a:lnTo>
                    <a:pt x="301" y="301"/>
                  </a:lnTo>
                  <a:cubicBezTo>
                    <a:pt x="100" y="301"/>
                    <a:pt x="0" y="527"/>
                    <a:pt x="100" y="727"/>
                  </a:cubicBezTo>
                  <a:cubicBezTo>
                    <a:pt x="1343" y="2890"/>
                    <a:pt x="2364" y="5176"/>
                    <a:pt x="3408" y="7560"/>
                  </a:cubicBezTo>
                  <a:lnTo>
                    <a:pt x="3408" y="7560"/>
                  </a:lnTo>
                  <a:cubicBezTo>
                    <a:pt x="3411" y="7606"/>
                    <a:pt x="3428" y="7647"/>
                    <a:pt x="3462" y="7679"/>
                  </a:cubicBezTo>
                  <a:lnTo>
                    <a:pt x="3462" y="7679"/>
                  </a:lnTo>
                  <a:cubicBezTo>
                    <a:pt x="3505" y="7746"/>
                    <a:pt x="3576" y="7784"/>
                    <a:pt x="3651" y="7796"/>
                  </a:cubicBezTo>
                  <a:lnTo>
                    <a:pt x="3651" y="7796"/>
                  </a:lnTo>
                  <a:cubicBezTo>
                    <a:pt x="6015" y="9352"/>
                    <a:pt x="8285" y="10978"/>
                    <a:pt x="10652" y="12532"/>
                  </a:cubicBezTo>
                  <a:cubicBezTo>
                    <a:pt x="11153" y="12832"/>
                    <a:pt x="11679" y="13259"/>
                    <a:pt x="12206" y="13559"/>
                  </a:cubicBezTo>
                  <a:cubicBezTo>
                    <a:pt x="12406" y="13685"/>
                    <a:pt x="12632" y="13885"/>
                    <a:pt x="12832" y="13885"/>
                  </a:cubicBezTo>
                  <a:cubicBezTo>
                    <a:pt x="13258" y="13885"/>
                    <a:pt x="13785" y="13785"/>
                    <a:pt x="14286" y="13785"/>
                  </a:cubicBezTo>
                  <a:cubicBezTo>
                    <a:pt x="15138" y="13685"/>
                    <a:pt x="16065" y="13685"/>
                    <a:pt x="16918" y="13559"/>
                  </a:cubicBezTo>
                  <a:cubicBezTo>
                    <a:pt x="18371" y="13459"/>
                    <a:pt x="19725" y="13359"/>
                    <a:pt x="21178" y="13259"/>
                  </a:cubicBezTo>
                  <a:cubicBezTo>
                    <a:pt x="21404" y="13259"/>
                    <a:pt x="21504" y="13058"/>
                    <a:pt x="21404" y="12933"/>
                  </a:cubicBezTo>
                  <a:lnTo>
                    <a:pt x="15765" y="1654"/>
                  </a:lnTo>
                  <a:cubicBezTo>
                    <a:pt x="15439" y="1153"/>
                    <a:pt x="15138" y="627"/>
                    <a:pt x="14912" y="101"/>
                  </a:cubicBezTo>
                  <a:cubicBezTo>
                    <a:pt x="14812" y="101"/>
                    <a:pt x="14812" y="0"/>
                    <a:pt x="147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7"/>
            <p:cNvSpPr/>
            <p:nvPr/>
          </p:nvSpPr>
          <p:spPr>
            <a:xfrm>
              <a:off x="10351650" y="961750"/>
              <a:ext cx="44500" cy="75825"/>
            </a:xfrm>
            <a:custGeom>
              <a:avLst/>
              <a:gdLst/>
              <a:ahLst/>
              <a:cxnLst/>
              <a:rect l="l" t="t" r="r" b="b"/>
              <a:pathLst>
                <a:path w="1780" h="3033" extrusionOk="0">
                  <a:moveTo>
                    <a:pt x="1780" y="0"/>
                  </a:moveTo>
                  <a:lnTo>
                    <a:pt x="1780" y="0"/>
                  </a:lnTo>
                  <a:cubicBezTo>
                    <a:pt x="1153" y="953"/>
                    <a:pt x="527" y="1980"/>
                    <a:pt x="0" y="3033"/>
                  </a:cubicBezTo>
                  <a:lnTo>
                    <a:pt x="1780" y="0"/>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7"/>
            <p:cNvSpPr/>
            <p:nvPr/>
          </p:nvSpPr>
          <p:spPr>
            <a:xfrm>
              <a:off x="10344450" y="955525"/>
              <a:ext cx="60000" cy="88025"/>
            </a:xfrm>
            <a:custGeom>
              <a:avLst/>
              <a:gdLst/>
              <a:ahLst/>
              <a:cxnLst/>
              <a:rect l="l" t="t" r="r" b="b"/>
              <a:pathLst>
                <a:path w="2400" h="3521" extrusionOk="0">
                  <a:moveTo>
                    <a:pt x="2109" y="0"/>
                  </a:moveTo>
                  <a:cubicBezTo>
                    <a:pt x="2021" y="0"/>
                    <a:pt x="1921" y="44"/>
                    <a:pt x="1842" y="149"/>
                  </a:cubicBezTo>
                  <a:cubicBezTo>
                    <a:pt x="1216" y="1101"/>
                    <a:pt x="589" y="2129"/>
                    <a:pt x="88" y="3182"/>
                  </a:cubicBezTo>
                  <a:cubicBezTo>
                    <a:pt x="1" y="3321"/>
                    <a:pt x="180" y="3520"/>
                    <a:pt x="331" y="3520"/>
                  </a:cubicBezTo>
                  <a:cubicBezTo>
                    <a:pt x="397" y="3520"/>
                    <a:pt x="458" y="3482"/>
                    <a:pt x="489" y="3382"/>
                  </a:cubicBezTo>
                  <a:cubicBezTo>
                    <a:pt x="1116" y="2354"/>
                    <a:pt x="1642" y="1302"/>
                    <a:pt x="2268" y="349"/>
                  </a:cubicBezTo>
                  <a:cubicBezTo>
                    <a:pt x="2399" y="154"/>
                    <a:pt x="2274" y="0"/>
                    <a:pt x="2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7"/>
            <p:cNvSpPr/>
            <p:nvPr/>
          </p:nvSpPr>
          <p:spPr>
            <a:xfrm>
              <a:off x="10098525" y="969875"/>
              <a:ext cx="31350" cy="33875"/>
            </a:xfrm>
            <a:custGeom>
              <a:avLst/>
              <a:gdLst/>
              <a:ahLst/>
              <a:cxnLst/>
              <a:rect l="l" t="t" r="r" b="b"/>
              <a:pathLst>
                <a:path w="1254" h="1355" extrusionOk="0">
                  <a:moveTo>
                    <a:pt x="0" y="1"/>
                  </a:moveTo>
                  <a:lnTo>
                    <a:pt x="0" y="1"/>
                  </a:lnTo>
                  <a:cubicBezTo>
                    <a:pt x="401" y="527"/>
                    <a:pt x="827" y="928"/>
                    <a:pt x="1253" y="1354"/>
                  </a:cubicBezTo>
                  <a:lnTo>
                    <a:pt x="0" y="1"/>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7"/>
            <p:cNvSpPr/>
            <p:nvPr/>
          </p:nvSpPr>
          <p:spPr>
            <a:xfrm>
              <a:off x="10090375" y="965025"/>
              <a:ext cx="44500" cy="45625"/>
            </a:xfrm>
            <a:custGeom>
              <a:avLst/>
              <a:gdLst/>
              <a:ahLst/>
              <a:cxnLst/>
              <a:rect l="l" t="t" r="r" b="b"/>
              <a:pathLst>
                <a:path w="1780" h="1825" extrusionOk="0">
                  <a:moveTo>
                    <a:pt x="323" y="1"/>
                  </a:moveTo>
                  <a:cubicBezTo>
                    <a:pt x="245" y="1"/>
                    <a:pt x="163" y="32"/>
                    <a:pt x="101" y="95"/>
                  </a:cubicBezTo>
                  <a:cubicBezTo>
                    <a:pt x="0" y="195"/>
                    <a:pt x="0" y="295"/>
                    <a:pt x="101" y="396"/>
                  </a:cubicBezTo>
                  <a:cubicBezTo>
                    <a:pt x="527" y="822"/>
                    <a:pt x="953" y="1348"/>
                    <a:pt x="1354" y="1749"/>
                  </a:cubicBezTo>
                  <a:cubicBezTo>
                    <a:pt x="1416" y="1799"/>
                    <a:pt x="1498" y="1824"/>
                    <a:pt x="1576" y="1824"/>
                  </a:cubicBezTo>
                  <a:cubicBezTo>
                    <a:pt x="1654" y="1824"/>
                    <a:pt x="1730" y="1799"/>
                    <a:pt x="1780" y="1749"/>
                  </a:cubicBezTo>
                  <a:lnTo>
                    <a:pt x="1780" y="1348"/>
                  </a:lnTo>
                  <a:lnTo>
                    <a:pt x="527" y="95"/>
                  </a:lnTo>
                  <a:cubicBezTo>
                    <a:pt x="476" y="32"/>
                    <a:pt x="401" y="1"/>
                    <a:pt x="3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7"/>
            <p:cNvSpPr/>
            <p:nvPr/>
          </p:nvSpPr>
          <p:spPr>
            <a:xfrm>
              <a:off x="10479475" y="1207350"/>
              <a:ext cx="57675" cy="15700"/>
            </a:xfrm>
            <a:custGeom>
              <a:avLst/>
              <a:gdLst/>
              <a:ahLst/>
              <a:cxnLst/>
              <a:rect l="l" t="t" r="r" b="b"/>
              <a:pathLst>
                <a:path w="2307" h="628" extrusionOk="0">
                  <a:moveTo>
                    <a:pt x="0" y="1"/>
                  </a:moveTo>
                  <a:lnTo>
                    <a:pt x="2306" y="627"/>
                  </a:lnTo>
                  <a:cubicBezTo>
                    <a:pt x="1579" y="427"/>
                    <a:pt x="827" y="201"/>
                    <a:pt x="0" y="1"/>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7"/>
            <p:cNvSpPr/>
            <p:nvPr/>
          </p:nvSpPr>
          <p:spPr>
            <a:xfrm>
              <a:off x="10474450" y="1201025"/>
              <a:ext cx="67700" cy="28075"/>
            </a:xfrm>
            <a:custGeom>
              <a:avLst/>
              <a:gdLst/>
              <a:ahLst/>
              <a:cxnLst/>
              <a:rect l="l" t="t" r="r" b="b"/>
              <a:pathLst>
                <a:path w="2708" h="1123" extrusionOk="0">
                  <a:moveTo>
                    <a:pt x="193" y="1"/>
                  </a:moveTo>
                  <a:cubicBezTo>
                    <a:pt x="99" y="1"/>
                    <a:pt x="1" y="83"/>
                    <a:pt x="1" y="154"/>
                  </a:cubicBezTo>
                  <a:cubicBezTo>
                    <a:pt x="1" y="354"/>
                    <a:pt x="1" y="454"/>
                    <a:pt x="201" y="555"/>
                  </a:cubicBezTo>
                  <a:cubicBezTo>
                    <a:pt x="928" y="680"/>
                    <a:pt x="1655" y="880"/>
                    <a:pt x="2407" y="1081"/>
                  </a:cubicBezTo>
                  <a:cubicBezTo>
                    <a:pt x="2436" y="1110"/>
                    <a:pt x="2474" y="1122"/>
                    <a:pt x="2513" y="1122"/>
                  </a:cubicBezTo>
                  <a:cubicBezTo>
                    <a:pt x="2607" y="1122"/>
                    <a:pt x="2708" y="1052"/>
                    <a:pt x="2708" y="981"/>
                  </a:cubicBezTo>
                  <a:cubicBezTo>
                    <a:pt x="2708" y="780"/>
                    <a:pt x="2708" y="680"/>
                    <a:pt x="2507" y="555"/>
                  </a:cubicBezTo>
                  <a:cubicBezTo>
                    <a:pt x="1780" y="354"/>
                    <a:pt x="1028" y="154"/>
                    <a:pt x="302" y="53"/>
                  </a:cubicBezTo>
                  <a:cubicBezTo>
                    <a:pt x="272" y="16"/>
                    <a:pt x="233" y="1"/>
                    <a:pt x="1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7"/>
            <p:cNvSpPr/>
            <p:nvPr/>
          </p:nvSpPr>
          <p:spPr>
            <a:xfrm>
              <a:off x="10074700" y="1008725"/>
              <a:ext cx="384125" cy="339625"/>
            </a:xfrm>
            <a:custGeom>
              <a:avLst/>
              <a:gdLst/>
              <a:ahLst/>
              <a:cxnLst/>
              <a:rect l="l" t="t" r="r" b="b"/>
              <a:pathLst>
                <a:path w="15365" h="13585" extrusionOk="0">
                  <a:moveTo>
                    <a:pt x="3359" y="1"/>
                  </a:moveTo>
                  <a:cubicBezTo>
                    <a:pt x="1981" y="2206"/>
                    <a:pt x="853" y="4487"/>
                    <a:pt x="1" y="6793"/>
                  </a:cubicBezTo>
                  <a:cubicBezTo>
                    <a:pt x="1" y="6793"/>
                    <a:pt x="1154" y="8998"/>
                    <a:pt x="4286" y="11079"/>
                  </a:cubicBezTo>
                  <a:cubicBezTo>
                    <a:pt x="7319" y="13159"/>
                    <a:pt x="10026" y="13585"/>
                    <a:pt x="10026" y="13585"/>
                  </a:cubicBezTo>
                  <a:cubicBezTo>
                    <a:pt x="12006" y="11906"/>
                    <a:pt x="14111" y="9725"/>
                    <a:pt x="15364" y="7520"/>
                  </a:cubicBezTo>
                  <a:cubicBezTo>
                    <a:pt x="15364" y="7520"/>
                    <a:pt x="13585" y="3986"/>
                    <a:pt x="10251" y="1981"/>
                  </a:cubicBezTo>
                  <a:cubicBezTo>
                    <a:pt x="6893" y="101"/>
                    <a:pt x="3359" y="1"/>
                    <a:pt x="33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7"/>
            <p:cNvSpPr/>
            <p:nvPr/>
          </p:nvSpPr>
          <p:spPr>
            <a:xfrm>
              <a:off x="10067175" y="1002600"/>
              <a:ext cx="399150" cy="351100"/>
            </a:xfrm>
            <a:custGeom>
              <a:avLst/>
              <a:gdLst/>
              <a:ahLst/>
              <a:cxnLst/>
              <a:rect l="l" t="t" r="r" b="b"/>
              <a:pathLst>
                <a:path w="15966" h="14044" extrusionOk="0">
                  <a:moveTo>
                    <a:pt x="3795" y="575"/>
                  </a:moveTo>
                  <a:cubicBezTo>
                    <a:pt x="8594" y="722"/>
                    <a:pt x="13202" y="3473"/>
                    <a:pt x="15385" y="7757"/>
                  </a:cubicBezTo>
                  <a:lnTo>
                    <a:pt x="15385" y="7757"/>
                  </a:lnTo>
                  <a:cubicBezTo>
                    <a:pt x="14070" y="9966"/>
                    <a:pt x="12272" y="11875"/>
                    <a:pt x="10281" y="13504"/>
                  </a:cubicBezTo>
                  <a:lnTo>
                    <a:pt x="10227" y="13504"/>
                  </a:lnTo>
                  <a:cubicBezTo>
                    <a:pt x="10126" y="13504"/>
                    <a:pt x="10026" y="13404"/>
                    <a:pt x="9801" y="13404"/>
                  </a:cubicBezTo>
                  <a:cubicBezTo>
                    <a:pt x="9400" y="13304"/>
                    <a:pt x="8973" y="13203"/>
                    <a:pt x="8447" y="13003"/>
                  </a:cubicBezTo>
                  <a:cubicBezTo>
                    <a:pt x="6993" y="12477"/>
                    <a:pt x="5540" y="11750"/>
                    <a:pt x="4161" y="10697"/>
                  </a:cubicBezTo>
                  <a:cubicBezTo>
                    <a:pt x="3034" y="9870"/>
                    <a:pt x="1981" y="8918"/>
                    <a:pt x="1154" y="7865"/>
                  </a:cubicBezTo>
                  <a:cubicBezTo>
                    <a:pt x="928" y="7564"/>
                    <a:pt x="728" y="7364"/>
                    <a:pt x="628" y="7038"/>
                  </a:cubicBezTo>
                  <a:cubicBezTo>
                    <a:pt x="543" y="7038"/>
                    <a:pt x="530" y="6967"/>
                    <a:pt x="528" y="6944"/>
                  </a:cubicBezTo>
                  <a:lnTo>
                    <a:pt x="528" y="6944"/>
                  </a:lnTo>
                  <a:cubicBezTo>
                    <a:pt x="528" y="6950"/>
                    <a:pt x="530" y="6953"/>
                    <a:pt x="533" y="6953"/>
                  </a:cubicBezTo>
                  <a:cubicBezTo>
                    <a:pt x="567" y="6953"/>
                    <a:pt x="728" y="6612"/>
                    <a:pt x="728" y="6612"/>
                  </a:cubicBezTo>
                  <a:cubicBezTo>
                    <a:pt x="828" y="6311"/>
                    <a:pt x="928" y="5985"/>
                    <a:pt x="1029" y="5785"/>
                  </a:cubicBezTo>
                  <a:cubicBezTo>
                    <a:pt x="1863" y="3944"/>
                    <a:pt x="2769" y="2200"/>
                    <a:pt x="3795" y="575"/>
                  </a:cubicBezTo>
                  <a:close/>
                  <a:moveTo>
                    <a:pt x="3780" y="1"/>
                  </a:moveTo>
                  <a:cubicBezTo>
                    <a:pt x="3694" y="1"/>
                    <a:pt x="3610" y="12"/>
                    <a:pt x="3535" y="45"/>
                  </a:cubicBezTo>
                  <a:cubicBezTo>
                    <a:pt x="3234" y="146"/>
                    <a:pt x="3134" y="672"/>
                    <a:pt x="2908" y="872"/>
                  </a:cubicBezTo>
                  <a:cubicBezTo>
                    <a:pt x="2708" y="1399"/>
                    <a:pt x="2407" y="1825"/>
                    <a:pt x="2181" y="2351"/>
                  </a:cubicBezTo>
                  <a:cubicBezTo>
                    <a:pt x="1655" y="3278"/>
                    <a:pt x="1154" y="4331"/>
                    <a:pt x="728" y="5359"/>
                  </a:cubicBezTo>
                  <a:cubicBezTo>
                    <a:pt x="527" y="5785"/>
                    <a:pt x="302" y="6211"/>
                    <a:pt x="201" y="6612"/>
                  </a:cubicBezTo>
                  <a:cubicBezTo>
                    <a:pt x="101" y="6837"/>
                    <a:pt x="1" y="7038"/>
                    <a:pt x="101" y="7238"/>
                  </a:cubicBezTo>
                  <a:cubicBezTo>
                    <a:pt x="201" y="7464"/>
                    <a:pt x="402" y="7765"/>
                    <a:pt x="628" y="7990"/>
                  </a:cubicBezTo>
                  <a:cubicBezTo>
                    <a:pt x="1029" y="8492"/>
                    <a:pt x="1455" y="9018"/>
                    <a:pt x="1881" y="9444"/>
                  </a:cubicBezTo>
                  <a:cubicBezTo>
                    <a:pt x="3435" y="10998"/>
                    <a:pt x="5314" y="12251"/>
                    <a:pt x="7294" y="13103"/>
                  </a:cubicBezTo>
                  <a:cubicBezTo>
                    <a:pt x="8247" y="13504"/>
                    <a:pt x="9299" y="13930"/>
                    <a:pt x="10327" y="14030"/>
                  </a:cubicBezTo>
                  <a:cubicBezTo>
                    <a:pt x="10356" y="14039"/>
                    <a:pt x="10383" y="14044"/>
                    <a:pt x="10407" y="14044"/>
                  </a:cubicBezTo>
                  <a:cubicBezTo>
                    <a:pt x="10491" y="14044"/>
                    <a:pt x="10542" y="13993"/>
                    <a:pt x="10562" y="13922"/>
                  </a:cubicBezTo>
                  <a:lnTo>
                    <a:pt x="10562" y="13922"/>
                  </a:lnTo>
                  <a:cubicBezTo>
                    <a:pt x="12112" y="12671"/>
                    <a:pt x="13562" y="11220"/>
                    <a:pt x="14713" y="9644"/>
                  </a:cubicBezTo>
                  <a:cubicBezTo>
                    <a:pt x="15039" y="9243"/>
                    <a:pt x="15339" y="8817"/>
                    <a:pt x="15565" y="8391"/>
                  </a:cubicBezTo>
                  <a:cubicBezTo>
                    <a:pt x="15765" y="8191"/>
                    <a:pt x="15966" y="7865"/>
                    <a:pt x="15866" y="7664"/>
                  </a:cubicBezTo>
                  <a:cubicBezTo>
                    <a:pt x="15866" y="7464"/>
                    <a:pt x="15665" y="7238"/>
                    <a:pt x="15565" y="7038"/>
                  </a:cubicBezTo>
                  <a:cubicBezTo>
                    <a:pt x="13986" y="4431"/>
                    <a:pt x="11680" y="2351"/>
                    <a:pt x="8873" y="1198"/>
                  </a:cubicBezTo>
                  <a:cubicBezTo>
                    <a:pt x="7420" y="572"/>
                    <a:pt x="5841" y="246"/>
                    <a:pt x="4287" y="45"/>
                  </a:cubicBezTo>
                  <a:cubicBezTo>
                    <a:pt x="4136" y="45"/>
                    <a:pt x="3953" y="1"/>
                    <a:pt x="37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7"/>
            <p:cNvSpPr/>
            <p:nvPr/>
          </p:nvSpPr>
          <p:spPr>
            <a:xfrm>
              <a:off x="10111675" y="1019375"/>
              <a:ext cx="94000" cy="198650"/>
            </a:xfrm>
            <a:custGeom>
              <a:avLst/>
              <a:gdLst/>
              <a:ahLst/>
              <a:cxnLst/>
              <a:rect l="l" t="t" r="r" b="b"/>
              <a:pathLst>
                <a:path w="3760" h="7946" extrusionOk="0">
                  <a:moveTo>
                    <a:pt x="3760" y="1"/>
                  </a:moveTo>
                  <a:lnTo>
                    <a:pt x="3760" y="1"/>
                  </a:lnTo>
                  <a:cubicBezTo>
                    <a:pt x="2507" y="2607"/>
                    <a:pt x="1128" y="5214"/>
                    <a:pt x="0" y="7946"/>
                  </a:cubicBezTo>
                  <a:lnTo>
                    <a:pt x="3760" y="1"/>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7"/>
            <p:cNvSpPr/>
            <p:nvPr/>
          </p:nvSpPr>
          <p:spPr>
            <a:xfrm>
              <a:off x="10101750" y="1013500"/>
              <a:ext cx="113225" cy="210150"/>
            </a:xfrm>
            <a:custGeom>
              <a:avLst/>
              <a:gdLst/>
              <a:ahLst/>
              <a:cxnLst/>
              <a:rect l="l" t="t" r="r" b="b"/>
              <a:pathLst>
                <a:path w="4529" h="8406" extrusionOk="0">
                  <a:moveTo>
                    <a:pt x="4160" y="0"/>
                  </a:moveTo>
                  <a:cubicBezTo>
                    <a:pt x="4080" y="0"/>
                    <a:pt x="3998" y="40"/>
                    <a:pt x="3931" y="136"/>
                  </a:cubicBezTo>
                  <a:cubicBezTo>
                    <a:pt x="2678" y="2742"/>
                    <a:pt x="1325" y="5349"/>
                    <a:pt x="72" y="7955"/>
                  </a:cubicBezTo>
                  <a:cubicBezTo>
                    <a:pt x="0" y="8186"/>
                    <a:pt x="194" y="8405"/>
                    <a:pt x="385" y="8405"/>
                  </a:cubicBezTo>
                  <a:cubicBezTo>
                    <a:pt x="462" y="8405"/>
                    <a:pt x="540" y="8368"/>
                    <a:pt x="598" y="8281"/>
                  </a:cubicBezTo>
                  <a:cubicBezTo>
                    <a:pt x="1851" y="5675"/>
                    <a:pt x="3104" y="3043"/>
                    <a:pt x="4458" y="436"/>
                  </a:cubicBezTo>
                  <a:cubicBezTo>
                    <a:pt x="4528" y="225"/>
                    <a:pt x="4350" y="0"/>
                    <a:pt x="41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7"/>
            <p:cNvSpPr/>
            <p:nvPr/>
          </p:nvSpPr>
          <p:spPr>
            <a:xfrm>
              <a:off x="10139875" y="1035050"/>
              <a:ext cx="120325" cy="219325"/>
            </a:xfrm>
            <a:custGeom>
              <a:avLst/>
              <a:gdLst/>
              <a:ahLst/>
              <a:cxnLst/>
              <a:rect l="l" t="t" r="r" b="b"/>
              <a:pathLst>
                <a:path w="4813" h="8773" extrusionOk="0">
                  <a:moveTo>
                    <a:pt x="4812" y="1"/>
                  </a:moveTo>
                  <a:lnTo>
                    <a:pt x="1692" y="5688"/>
                  </a:lnTo>
                  <a:lnTo>
                    <a:pt x="1692" y="5688"/>
                  </a:lnTo>
                  <a:cubicBezTo>
                    <a:pt x="2744" y="3794"/>
                    <a:pt x="3805" y="1902"/>
                    <a:pt x="4812" y="1"/>
                  </a:cubicBezTo>
                  <a:close/>
                  <a:moveTo>
                    <a:pt x="1692" y="5688"/>
                  </a:moveTo>
                  <a:cubicBezTo>
                    <a:pt x="1122" y="6714"/>
                    <a:pt x="555" y="7742"/>
                    <a:pt x="0" y="8773"/>
                  </a:cubicBezTo>
                  <a:lnTo>
                    <a:pt x="1692" y="5688"/>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7"/>
            <p:cNvSpPr/>
            <p:nvPr/>
          </p:nvSpPr>
          <p:spPr>
            <a:xfrm>
              <a:off x="10131375" y="1029075"/>
              <a:ext cx="137750" cy="231275"/>
            </a:xfrm>
            <a:custGeom>
              <a:avLst/>
              <a:gdLst/>
              <a:ahLst/>
              <a:cxnLst/>
              <a:rect l="l" t="t" r="r" b="b"/>
              <a:pathLst>
                <a:path w="5510" h="9251" extrusionOk="0">
                  <a:moveTo>
                    <a:pt x="5130" y="1"/>
                  </a:moveTo>
                  <a:cubicBezTo>
                    <a:pt x="5053" y="1"/>
                    <a:pt x="4982" y="40"/>
                    <a:pt x="4952" y="139"/>
                  </a:cubicBezTo>
                  <a:cubicBezTo>
                    <a:pt x="3273" y="3047"/>
                    <a:pt x="1719" y="5979"/>
                    <a:pt x="140" y="8911"/>
                  </a:cubicBezTo>
                  <a:cubicBezTo>
                    <a:pt x="1" y="9050"/>
                    <a:pt x="212" y="9250"/>
                    <a:pt x="387" y="9250"/>
                  </a:cubicBezTo>
                  <a:cubicBezTo>
                    <a:pt x="465" y="9250"/>
                    <a:pt x="535" y="9211"/>
                    <a:pt x="566" y="9112"/>
                  </a:cubicBezTo>
                  <a:cubicBezTo>
                    <a:pt x="2120" y="6179"/>
                    <a:pt x="3799" y="3272"/>
                    <a:pt x="5353" y="340"/>
                  </a:cubicBezTo>
                  <a:cubicBezTo>
                    <a:pt x="5509" y="201"/>
                    <a:pt x="5304" y="1"/>
                    <a:pt x="51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7"/>
            <p:cNvSpPr/>
            <p:nvPr/>
          </p:nvSpPr>
          <p:spPr>
            <a:xfrm>
              <a:off x="10176825" y="1053225"/>
              <a:ext cx="132875" cy="224325"/>
            </a:xfrm>
            <a:custGeom>
              <a:avLst/>
              <a:gdLst/>
              <a:ahLst/>
              <a:cxnLst/>
              <a:rect l="l" t="t" r="r" b="b"/>
              <a:pathLst>
                <a:path w="5315" h="8973" extrusionOk="0">
                  <a:moveTo>
                    <a:pt x="5314" y="0"/>
                  </a:moveTo>
                  <a:lnTo>
                    <a:pt x="5314" y="0"/>
                  </a:lnTo>
                  <a:cubicBezTo>
                    <a:pt x="3334" y="2933"/>
                    <a:pt x="1555" y="5965"/>
                    <a:pt x="1" y="8973"/>
                  </a:cubicBezTo>
                  <a:lnTo>
                    <a:pt x="5314" y="0"/>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7"/>
            <p:cNvSpPr/>
            <p:nvPr/>
          </p:nvSpPr>
          <p:spPr>
            <a:xfrm>
              <a:off x="10166900" y="1045925"/>
              <a:ext cx="152025" cy="240375"/>
            </a:xfrm>
            <a:custGeom>
              <a:avLst/>
              <a:gdLst/>
              <a:ahLst/>
              <a:cxnLst/>
              <a:rect l="l" t="t" r="r" b="b"/>
              <a:pathLst>
                <a:path w="6081" h="9615" extrusionOk="0">
                  <a:moveTo>
                    <a:pt x="5672" y="0"/>
                  </a:moveTo>
                  <a:cubicBezTo>
                    <a:pt x="5602" y="0"/>
                    <a:pt x="5539" y="28"/>
                    <a:pt x="5511" y="92"/>
                  </a:cubicBezTo>
                  <a:cubicBezTo>
                    <a:pt x="3531" y="3124"/>
                    <a:pt x="1751" y="6032"/>
                    <a:pt x="72" y="9165"/>
                  </a:cubicBezTo>
                  <a:cubicBezTo>
                    <a:pt x="1" y="9396"/>
                    <a:pt x="195" y="9614"/>
                    <a:pt x="385" y="9614"/>
                  </a:cubicBezTo>
                  <a:cubicBezTo>
                    <a:pt x="463" y="9614"/>
                    <a:pt x="540" y="9578"/>
                    <a:pt x="598" y="9490"/>
                  </a:cubicBezTo>
                  <a:cubicBezTo>
                    <a:pt x="2177" y="6358"/>
                    <a:pt x="3932" y="3325"/>
                    <a:pt x="5937" y="393"/>
                  </a:cubicBezTo>
                  <a:cubicBezTo>
                    <a:pt x="6080" y="177"/>
                    <a:pt x="5851" y="0"/>
                    <a:pt x="56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7"/>
            <p:cNvSpPr/>
            <p:nvPr/>
          </p:nvSpPr>
          <p:spPr>
            <a:xfrm>
              <a:off x="10208175" y="1082050"/>
              <a:ext cx="138475" cy="216800"/>
            </a:xfrm>
            <a:custGeom>
              <a:avLst/>
              <a:gdLst/>
              <a:ahLst/>
              <a:cxnLst/>
              <a:rect l="l" t="t" r="r" b="b"/>
              <a:pathLst>
                <a:path w="5539" h="8672" extrusionOk="0">
                  <a:moveTo>
                    <a:pt x="5539" y="0"/>
                  </a:moveTo>
                  <a:lnTo>
                    <a:pt x="0" y="8672"/>
                  </a:lnTo>
                  <a:cubicBezTo>
                    <a:pt x="1980" y="5840"/>
                    <a:pt x="3760" y="2933"/>
                    <a:pt x="5539" y="0"/>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7"/>
            <p:cNvSpPr/>
            <p:nvPr/>
          </p:nvSpPr>
          <p:spPr>
            <a:xfrm>
              <a:off x="10199025" y="1074750"/>
              <a:ext cx="154450" cy="229800"/>
            </a:xfrm>
            <a:custGeom>
              <a:avLst/>
              <a:gdLst/>
              <a:ahLst/>
              <a:cxnLst/>
              <a:rect l="l" t="t" r="r" b="b"/>
              <a:pathLst>
                <a:path w="6178" h="9192" extrusionOk="0">
                  <a:moveTo>
                    <a:pt x="5787" y="0"/>
                  </a:moveTo>
                  <a:cubicBezTo>
                    <a:pt x="5711" y="0"/>
                    <a:pt x="5636" y="28"/>
                    <a:pt x="5579" y="92"/>
                  </a:cubicBezTo>
                  <a:cubicBezTo>
                    <a:pt x="3900" y="3099"/>
                    <a:pt x="2020" y="5931"/>
                    <a:pt x="141" y="8864"/>
                  </a:cubicBezTo>
                  <a:cubicBezTo>
                    <a:pt x="1" y="9003"/>
                    <a:pt x="214" y="9191"/>
                    <a:pt x="390" y="9191"/>
                  </a:cubicBezTo>
                  <a:cubicBezTo>
                    <a:pt x="466" y="9191"/>
                    <a:pt x="536" y="9156"/>
                    <a:pt x="567" y="9064"/>
                  </a:cubicBezTo>
                  <a:cubicBezTo>
                    <a:pt x="2547" y="6232"/>
                    <a:pt x="4326" y="3325"/>
                    <a:pt x="6105" y="392"/>
                  </a:cubicBezTo>
                  <a:cubicBezTo>
                    <a:pt x="6177" y="177"/>
                    <a:pt x="5979" y="0"/>
                    <a:pt x="5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7"/>
            <p:cNvSpPr/>
            <p:nvPr/>
          </p:nvSpPr>
          <p:spPr>
            <a:xfrm>
              <a:off x="10249525" y="1105225"/>
              <a:ext cx="130975" cy="211800"/>
            </a:xfrm>
            <a:custGeom>
              <a:avLst/>
              <a:gdLst/>
              <a:ahLst/>
              <a:cxnLst/>
              <a:rect l="l" t="t" r="r" b="b"/>
              <a:pathLst>
                <a:path w="5239" h="8472" extrusionOk="0">
                  <a:moveTo>
                    <a:pt x="5238" y="1"/>
                  </a:moveTo>
                  <a:lnTo>
                    <a:pt x="1466" y="6101"/>
                  </a:lnTo>
                  <a:lnTo>
                    <a:pt x="1466" y="6101"/>
                  </a:lnTo>
                  <a:cubicBezTo>
                    <a:pt x="2796" y="4100"/>
                    <a:pt x="4064" y="2088"/>
                    <a:pt x="5238" y="1"/>
                  </a:cubicBezTo>
                  <a:close/>
                  <a:moveTo>
                    <a:pt x="1466" y="6101"/>
                  </a:moveTo>
                  <a:cubicBezTo>
                    <a:pt x="1263" y="6407"/>
                    <a:pt x="1058" y="6713"/>
                    <a:pt x="852" y="7018"/>
                  </a:cubicBezTo>
                  <a:cubicBezTo>
                    <a:pt x="527" y="7519"/>
                    <a:pt x="226" y="7945"/>
                    <a:pt x="0" y="8472"/>
                  </a:cubicBezTo>
                  <a:lnTo>
                    <a:pt x="1466" y="6101"/>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7"/>
            <p:cNvSpPr/>
            <p:nvPr/>
          </p:nvSpPr>
          <p:spPr>
            <a:xfrm>
              <a:off x="10241025" y="1099025"/>
              <a:ext cx="147775" cy="223975"/>
            </a:xfrm>
            <a:custGeom>
              <a:avLst/>
              <a:gdLst/>
              <a:ahLst/>
              <a:cxnLst/>
              <a:rect l="l" t="t" r="r" b="b"/>
              <a:pathLst>
                <a:path w="5911" h="8959" extrusionOk="0">
                  <a:moveTo>
                    <a:pt x="5617" y="1"/>
                  </a:moveTo>
                  <a:cubicBezTo>
                    <a:pt x="5529" y="1"/>
                    <a:pt x="5430" y="45"/>
                    <a:pt x="5353" y="148"/>
                  </a:cubicBezTo>
                  <a:cubicBezTo>
                    <a:pt x="4526" y="1627"/>
                    <a:pt x="3699" y="2980"/>
                    <a:pt x="2746" y="4434"/>
                  </a:cubicBezTo>
                  <a:cubicBezTo>
                    <a:pt x="2345" y="5161"/>
                    <a:pt x="1919" y="5787"/>
                    <a:pt x="1393" y="6514"/>
                  </a:cubicBezTo>
                  <a:cubicBezTo>
                    <a:pt x="967" y="7141"/>
                    <a:pt x="466" y="7893"/>
                    <a:pt x="140" y="8620"/>
                  </a:cubicBezTo>
                  <a:cubicBezTo>
                    <a:pt x="1" y="8759"/>
                    <a:pt x="151" y="8958"/>
                    <a:pt x="332" y="8958"/>
                  </a:cubicBezTo>
                  <a:cubicBezTo>
                    <a:pt x="411" y="8958"/>
                    <a:pt x="497" y="8920"/>
                    <a:pt x="566" y="8820"/>
                  </a:cubicBezTo>
                  <a:cubicBezTo>
                    <a:pt x="967" y="8093"/>
                    <a:pt x="1393" y="7467"/>
                    <a:pt x="1919" y="6740"/>
                  </a:cubicBezTo>
                  <a:cubicBezTo>
                    <a:pt x="2345" y="6113"/>
                    <a:pt x="2746" y="5386"/>
                    <a:pt x="3273" y="4760"/>
                  </a:cubicBezTo>
                  <a:cubicBezTo>
                    <a:pt x="4100" y="3281"/>
                    <a:pt x="4952" y="1828"/>
                    <a:pt x="5779" y="374"/>
                  </a:cubicBezTo>
                  <a:cubicBezTo>
                    <a:pt x="5910" y="160"/>
                    <a:pt x="5783" y="1"/>
                    <a:pt x="56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7"/>
            <p:cNvSpPr/>
            <p:nvPr/>
          </p:nvSpPr>
          <p:spPr>
            <a:xfrm>
              <a:off x="10289000" y="1142200"/>
              <a:ext cx="125325" cy="190500"/>
            </a:xfrm>
            <a:custGeom>
              <a:avLst/>
              <a:gdLst/>
              <a:ahLst/>
              <a:cxnLst/>
              <a:rect l="l" t="t" r="r" b="b"/>
              <a:pathLst>
                <a:path w="5013" h="7620" extrusionOk="0">
                  <a:moveTo>
                    <a:pt x="5013" y="0"/>
                  </a:moveTo>
                  <a:lnTo>
                    <a:pt x="0" y="7619"/>
                  </a:lnTo>
                  <a:cubicBezTo>
                    <a:pt x="1780" y="5113"/>
                    <a:pt x="3434" y="2607"/>
                    <a:pt x="5013" y="0"/>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7"/>
            <p:cNvSpPr/>
            <p:nvPr/>
          </p:nvSpPr>
          <p:spPr>
            <a:xfrm>
              <a:off x="10279925" y="1135550"/>
              <a:ext cx="143025" cy="201675"/>
            </a:xfrm>
            <a:custGeom>
              <a:avLst/>
              <a:gdLst/>
              <a:ahLst/>
              <a:cxnLst/>
              <a:rect l="l" t="t" r="r" b="b"/>
              <a:pathLst>
                <a:path w="5721" h="8067" extrusionOk="0">
                  <a:moveTo>
                    <a:pt x="5437" y="0"/>
                  </a:moveTo>
                  <a:cubicBezTo>
                    <a:pt x="5348" y="0"/>
                    <a:pt x="5247" y="49"/>
                    <a:pt x="5175" y="166"/>
                  </a:cubicBezTo>
                  <a:cubicBezTo>
                    <a:pt x="3596" y="2773"/>
                    <a:pt x="1917" y="5279"/>
                    <a:pt x="163" y="7685"/>
                  </a:cubicBezTo>
                  <a:cubicBezTo>
                    <a:pt x="0" y="7902"/>
                    <a:pt x="176" y="8066"/>
                    <a:pt x="362" y="8066"/>
                  </a:cubicBezTo>
                  <a:cubicBezTo>
                    <a:pt x="434" y="8066"/>
                    <a:pt x="508" y="8042"/>
                    <a:pt x="564" y="7986"/>
                  </a:cubicBezTo>
                  <a:cubicBezTo>
                    <a:pt x="2343" y="5580"/>
                    <a:pt x="4022" y="2973"/>
                    <a:pt x="5576" y="367"/>
                  </a:cubicBezTo>
                  <a:cubicBezTo>
                    <a:pt x="5721" y="157"/>
                    <a:pt x="5597" y="0"/>
                    <a:pt x="54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7"/>
            <p:cNvSpPr/>
            <p:nvPr/>
          </p:nvSpPr>
          <p:spPr>
            <a:xfrm>
              <a:off x="10377975" y="1199200"/>
              <a:ext cx="49525" cy="68325"/>
            </a:xfrm>
            <a:custGeom>
              <a:avLst/>
              <a:gdLst/>
              <a:ahLst/>
              <a:cxnLst/>
              <a:rect l="l" t="t" r="r" b="b"/>
              <a:pathLst>
                <a:path w="1981" h="2733" extrusionOk="0">
                  <a:moveTo>
                    <a:pt x="1980" y="1"/>
                  </a:moveTo>
                  <a:lnTo>
                    <a:pt x="0" y="2733"/>
                  </a:lnTo>
                  <a:cubicBezTo>
                    <a:pt x="627" y="1881"/>
                    <a:pt x="1353" y="953"/>
                    <a:pt x="1980" y="1"/>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7"/>
            <p:cNvSpPr/>
            <p:nvPr/>
          </p:nvSpPr>
          <p:spPr>
            <a:xfrm>
              <a:off x="10369825" y="1193550"/>
              <a:ext cx="66175" cy="80875"/>
            </a:xfrm>
            <a:custGeom>
              <a:avLst/>
              <a:gdLst/>
              <a:ahLst/>
              <a:cxnLst/>
              <a:rect l="l" t="t" r="r" b="b"/>
              <a:pathLst>
                <a:path w="2647" h="3235" extrusionOk="0">
                  <a:moveTo>
                    <a:pt x="2311" y="0"/>
                  </a:moveTo>
                  <a:cubicBezTo>
                    <a:pt x="2232" y="0"/>
                    <a:pt x="2148" y="36"/>
                    <a:pt x="2080" y="127"/>
                  </a:cubicBezTo>
                  <a:cubicBezTo>
                    <a:pt x="1454" y="1079"/>
                    <a:pt x="827" y="1906"/>
                    <a:pt x="101" y="2859"/>
                  </a:cubicBezTo>
                  <a:cubicBezTo>
                    <a:pt x="0" y="2959"/>
                    <a:pt x="0" y="3059"/>
                    <a:pt x="101" y="3159"/>
                  </a:cubicBezTo>
                  <a:cubicBezTo>
                    <a:pt x="151" y="3209"/>
                    <a:pt x="232" y="3235"/>
                    <a:pt x="301" y="3235"/>
                  </a:cubicBezTo>
                  <a:cubicBezTo>
                    <a:pt x="370" y="3235"/>
                    <a:pt x="426" y="3209"/>
                    <a:pt x="426" y="3159"/>
                  </a:cubicBezTo>
                  <a:cubicBezTo>
                    <a:pt x="1153" y="2332"/>
                    <a:pt x="1880" y="1280"/>
                    <a:pt x="2507" y="352"/>
                  </a:cubicBezTo>
                  <a:cubicBezTo>
                    <a:pt x="2647" y="195"/>
                    <a:pt x="2493" y="0"/>
                    <a:pt x="23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7"/>
            <p:cNvSpPr/>
            <p:nvPr/>
          </p:nvSpPr>
          <p:spPr>
            <a:xfrm>
              <a:off x="10202525" y="1050725"/>
              <a:ext cx="13175" cy="28825"/>
            </a:xfrm>
            <a:custGeom>
              <a:avLst/>
              <a:gdLst/>
              <a:ahLst/>
              <a:cxnLst/>
              <a:rect l="l" t="t" r="r" b="b"/>
              <a:pathLst>
                <a:path w="527" h="1153" extrusionOk="0">
                  <a:moveTo>
                    <a:pt x="527" y="0"/>
                  </a:moveTo>
                  <a:lnTo>
                    <a:pt x="527" y="0"/>
                  </a:lnTo>
                  <a:cubicBezTo>
                    <a:pt x="494" y="69"/>
                    <a:pt x="465" y="135"/>
                    <a:pt x="436" y="198"/>
                  </a:cubicBezTo>
                  <a:lnTo>
                    <a:pt x="436" y="198"/>
                  </a:lnTo>
                  <a:lnTo>
                    <a:pt x="527" y="0"/>
                  </a:lnTo>
                  <a:close/>
                  <a:moveTo>
                    <a:pt x="436" y="198"/>
                  </a:moveTo>
                  <a:lnTo>
                    <a:pt x="1" y="1153"/>
                  </a:lnTo>
                  <a:cubicBezTo>
                    <a:pt x="190" y="796"/>
                    <a:pt x="291" y="527"/>
                    <a:pt x="436" y="198"/>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7"/>
            <p:cNvSpPr/>
            <p:nvPr/>
          </p:nvSpPr>
          <p:spPr>
            <a:xfrm>
              <a:off x="10195000" y="1045700"/>
              <a:ext cx="28850" cy="38875"/>
            </a:xfrm>
            <a:custGeom>
              <a:avLst/>
              <a:gdLst/>
              <a:ahLst/>
              <a:cxnLst/>
              <a:rect l="l" t="t" r="r" b="b"/>
              <a:pathLst>
                <a:path w="1154" h="1555" extrusionOk="0">
                  <a:moveTo>
                    <a:pt x="928" y="1"/>
                  </a:moveTo>
                  <a:cubicBezTo>
                    <a:pt x="828" y="1"/>
                    <a:pt x="728" y="1"/>
                    <a:pt x="627" y="101"/>
                  </a:cubicBezTo>
                  <a:cubicBezTo>
                    <a:pt x="427" y="502"/>
                    <a:pt x="201" y="828"/>
                    <a:pt x="101" y="1128"/>
                  </a:cubicBezTo>
                  <a:cubicBezTo>
                    <a:pt x="1" y="1254"/>
                    <a:pt x="1" y="1454"/>
                    <a:pt x="101" y="1554"/>
                  </a:cubicBezTo>
                  <a:cubicBezTo>
                    <a:pt x="302" y="1554"/>
                    <a:pt x="427" y="1554"/>
                    <a:pt x="527" y="1454"/>
                  </a:cubicBezTo>
                  <a:cubicBezTo>
                    <a:pt x="728" y="1028"/>
                    <a:pt x="928" y="727"/>
                    <a:pt x="1053" y="402"/>
                  </a:cubicBezTo>
                  <a:cubicBezTo>
                    <a:pt x="1154" y="301"/>
                    <a:pt x="1154" y="101"/>
                    <a:pt x="9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7"/>
            <p:cNvSpPr/>
            <p:nvPr/>
          </p:nvSpPr>
          <p:spPr>
            <a:xfrm>
              <a:off x="10098525" y="1136550"/>
              <a:ext cx="20700" cy="39500"/>
            </a:xfrm>
            <a:custGeom>
              <a:avLst/>
              <a:gdLst/>
              <a:ahLst/>
              <a:cxnLst/>
              <a:rect l="l" t="t" r="r" b="b"/>
              <a:pathLst>
                <a:path w="828" h="1580" extrusionOk="0">
                  <a:moveTo>
                    <a:pt x="827" y="1"/>
                  </a:moveTo>
                  <a:lnTo>
                    <a:pt x="0" y="1580"/>
                  </a:lnTo>
                  <a:cubicBezTo>
                    <a:pt x="301" y="1053"/>
                    <a:pt x="627" y="527"/>
                    <a:pt x="827" y="1"/>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7"/>
            <p:cNvSpPr/>
            <p:nvPr/>
          </p:nvSpPr>
          <p:spPr>
            <a:xfrm>
              <a:off x="10090375" y="1129675"/>
              <a:ext cx="36975" cy="52425"/>
            </a:xfrm>
            <a:custGeom>
              <a:avLst/>
              <a:gdLst/>
              <a:ahLst/>
              <a:cxnLst/>
              <a:rect l="l" t="t" r="r" b="b"/>
              <a:pathLst>
                <a:path w="1479" h="2097" extrusionOk="0">
                  <a:moveTo>
                    <a:pt x="1116" y="0"/>
                  </a:moveTo>
                  <a:cubicBezTo>
                    <a:pt x="1053" y="0"/>
                    <a:pt x="1003" y="25"/>
                    <a:pt x="953" y="75"/>
                  </a:cubicBezTo>
                  <a:cubicBezTo>
                    <a:pt x="627" y="602"/>
                    <a:pt x="426" y="1228"/>
                    <a:pt x="101" y="1754"/>
                  </a:cubicBezTo>
                  <a:cubicBezTo>
                    <a:pt x="0" y="1855"/>
                    <a:pt x="101" y="1955"/>
                    <a:pt x="226" y="2055"/>
                  </a:cubicBezTo>
                  <a:cubicBezTo>
                    <a:pt x="255" y="2085"/>
                    <a:pt x="285" y="2097"/>
                    <a:pt x="314" y="2097"/>
                  </a:cubicBezTo>
                  <a:cubicBezTo>
                    <a:pt x="385" y="2097"/>
                    <a:pt x="456" y="2026"/>
                    <a:pt x="527" y="1955"/>
                  </a:cubicBezTo>
                  <a:cubicBezTo>
                    <a:pt x="852" y="1429"/>
                    <a:pt x="1153" y="902"/>
                    <a:pt x="1479" y="401"/>
                  </a:cubicBezTo>
                  <a:cubicBezTo>
                    <a:pt x="1479" y="276"/>
                    <a:pt x="1479" y="75"/>
                    <a:pt x="1354" y="75"/>
                  </a:cubicBezTo>
                  <a:cubicBezTo>
                    <a:pt x="1253" y="25"/>
                    <a:pt x="1178" y="0"/>
                    <a:pt x="11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7"/>
            <p:cNvSpPr/>
            <p:nvPr/>
          </p:nvSpPr>
          <p:spPr>
            <a:xfrm>
              <a:off x="10278350" y="1100225"/>
              <a:ext cx="28825" cy="55150"/>
            </a:xfrm>
            <a:custGeom>
              <a:avLst/>
              <a:gdLst/>
              <a:ahLst/>
              <a:cxnLst/>
              <a:rect l="l" t="t" r="r" b="b"/>
              <a:pathLst>
                <a:path w="1153" h="2206" extrusionOk="0">
                  <a:moveTo>
                    <a:pt x="1153" y="0"/>
                  </a:moveTo>
                  <a:lnTo>
                    <a:pt x="1153" y="0"/>
                  </a:lnTo>
                  <a:cubicBezTo>
                    <a:pt x="905" y="424"/>
                    <a:pt x="699" y="847"/>
                    <a:pt x="486" y="1276"/>
                  </a:cubicBezTo>
                  <a:lnTo>
                    <a:pt x="486" y="1276"/>
                  </a:lnTo>
                  <a:lnTo>
                    <a:pt x="1153" y="0"/>
                  </a:lnTo>
                  <a:close/>
                  <a:moveTo>
                    <a:pt x="486" y="1276"/>
                  </a:moveTo>
                  <a:lnTo>
                    <a:pt x="0" y="2206"/>
                  </a:lnTo>
                  <a:cubicBezTo>
                    <a:pt x="178" y="1892"/>
                    <a:pt x="334" y="1582"/>
                    <a:pt x="486" y="1276"/>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7"/>
            <p:cNvSpPr/>
            <p:nvPr/>
          </p:nvSpPr>
          <p:spPr>
            <a:xfrm>
              <a:off x="10269825" y="1093700"/>
              <a:ext cx="46050" cy="67350"/>
            </a:xfrm>
            <a:custGeom>
              <a:avLst/>
              <a:gdLst/>
              <a:ahLst/>
              <a:cxnLst/>
              <a:rect l="l" t="t" r="r" b="b"/>
              <a:pathLst>
                <a:path w="1842" h="2694" extrusionOk="0">
                  <a:moveTo>
                    <a:pt x="1503" y="1"/>
                  </a:moveTo>
                  <a:cubicBezTo>
                    <a:pt x="1415" y="1"/>
                    <a:pt x="1328" y="48"/>
                    <a:pt x="1294" y="161"/>
                  </a:cubicBezTo>
                  <a:cubicBezTo>
                    <a:pt x="867" y="888"/>
                    <a:pt x="441" y="1614"/>
                    <a:pt x="141" y="2341"/>
                  </a:cubicBezTo>
                  <a:cubicBezTo>
                    <a:pt x="0" y="2499"/>
                    <a:pt x="154" y="2693"/>
                    <a:pt x="337" y="2693"/>
                  </a:cubicBezTo>
                  <a:cubicBezTo>
                    <a:pt x="415" y="2693"/>
                    <a:pt x="499" y="2657"/>
                    <a:pt x="567" y="2567"/>
                  </a:cubicBezTo>
                  <a:cubicBezTo>
                    <a:pt x="968" y="1840"/>
                    <a:pt x="1294" y="1088"/>
                    <a:pt x="1695" y="361"/>
                  </a:cubicBezTo>
                  <a:cubicBezTo>
                    <a:pt x="1842" y="165"/>
                    <a:pt x="1669" y="1"/>
                    <a:pt x="15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7"/>
            <p:cNvSpPr/>
            <p:nvPr/>
          </p:nvSpPr>
          <p:spPr>
            <a:xfrm>
              <a:off x="10346625" y="1191700"/>
              <a:ext cx="7550" cy="15675"/>
            </a:xfrm>
            <a:custGeom>
              <a:avLst/>
              <a:gdLst/>
              <a:ahLst/>
              <a:cxnLst/>
              <a:rect l="l" t="t" r="r" b="b"/>
              <a:pathLst>
                <a:path w="302" h="627" extrusionOk="0">
                  <a:moveTo>
                    <a:pt x="302" y="0"/>
                  </a:moveTo>
                  <a:lnTo>
                    <a:pt x="302" y="0"/>
                  </a:lnTo>
                  <a:cubicBezTo>
                    <a:pt x="252" y="100"/>
                    <a:pt x="201" y="207"/>
                    <a:pt x="151" y="314"/>
                  </a:cubicBezTo>
                  <a:lnTo>
                    <a:pt x="302" y="0"/>
                  </a:lnTo>
                  <a:close/>
                  <a:moveTo>
                    <a:pt x="151" y="314"/>
                  </a:moveTo>
                  <a:lnTo>
                    <a:pt x="1" y="627"/>
                  </a:lnTo>
                  <a:cubicBezTo>
                    <a:pt x="51" y="527"/>
                    <a:pt x="101" y="420"/>
                    <a:pt x="151" y="314"/>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7"/>
            <p:cNvSpPr/>
            <p:nvPr/>
          </p:nvSpPr>
          <p:spPr>
            <a:xfrm>
              <a:off x="10338500" y="1184575"/>
              <a:ext cx="23825" cy="30325"/>
            </a:xfrm>
            <a:custGeom>
              <a:avLst/>
              <a:gdLst/>
              <a:ahLst/>
              <a:cxnLst/>
              <a:rect l="l" t="t" r="r" b="b"/>
              <a:pathLst>
                <a:path w="953" h="1213" extrusionOk="0">
                  <a:moveTo>
                    <a:pt x="617" y="1"/>
                  </a:moveTo>
                  <a:cubicBezTo>
                    <a:pt x="541" y="1"/>
                    <a:pt x="484" y="56"/>
                    <a:pt x="426" y="185"/>
                  </a:cubicBezTo>
                  <a:cubicBezTo>
                    <a:pt x="326" y="385"/>
                    <a:pt x="201" y="586"/>
                    <a:pt x="0" y="812"/>
                  </a:cubicBezTo>
                  <a:cubicBezTo>
                    <a:pt x="0" y="912"/>
                    <a:pt x="0" y="1112"/>
                    <a:pt x="100" y="1213"/>
                  </a:cubicBezTo>
                  <a:cubicBezTo>
                    <a:pt x="201" y="1213"/>
                    <a:pt x="426" y="1213"/>
                    <a:pt x="526" y="1112"/>
                  </a:cubicBezTo>
                  <a:cubicBezTo>
                    <a:pt x="627" y="812"/>
                    <a:pt x="727" y="586"/>
                    <a:pt x="827" y="385"/>
                  </a:cubicBezTo>
                  <a:cubicBezTo>
                    <a:pt x="953" y="285"/>
                    <a:pt x="953" y="85"/>
                    <a:pt x="827" y="85"/>
                  </a:cubicBezTo>
                  <a:cubicBezTo>
                    <a:pt x="742" y="31"/>
                    <a:pt x="674" y="1"/>
                    <a:pt x="6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2" name="Google Shape;532;p27"/>
          <p:cNvGrpSpPr/>
          <p:nvPr/>
        </p:nvGrpSpPr>
        <p:grpSpPr>
          <a:xfrm rot="1628208">
            <a:off x="6677278" y="3040846"/>
            <a:ext cx="587736" cy="781797"/>
            <a:chOff x="3600400" y="2783875"/>
            <a:chExt cx="402275" cy="535100"/>
          </a:xfrm>
        </p:grpSpPr>
        <p:sp>
          <p:nvSpPr>
            <p:cNvPr id="533" name="Google Shape;533;p27"/>
            <p:cNvSpPr/>
            <p:nvPr/>
          </p:nvSpPr>
          <p:spPr>
            <a:xfrm>
              <a:off x="3631725" y="3070825"/>
              <a:ext cx="195525" cy="237500"/>
            </a:xfrm>
            <a:custGeom>
              <a:avLst/>
              <a:gdLst/>
              <a:ahLst/>
              <a:cxnLst/>
              <a:rect l="l" t="t" r="r" b="b"/>
              <a:pathLst>
                <a:path w="7821" h="9500" extrusionOk="0">
                  <a:moveTo>
                    <a:pt x="3033" y="1"/>
                  </a:moveTo>
                  <a:lnTo>
                    <a:pt x="1" y="7620"/>
                  </a:lnTo>
                  <a:lnTo>
                    <a:pt x="2808" y="7520"/>
                  </a:lnTo>
                  <a:lnTo>
                    <a:pt x="4687" y="9500"/>
                  </a:lnTo>
                  <a:lnTo>
                    <a:pt x="7820" y="1881"/>
                  </a:lnTo>
                  <a:lnTo>
                    <a:pt x="30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7"/>
            <p:cNvSpPr/>
            <p:nvPr/>
          </p:nvSpPr>
          <p:spPr>
            <a:xfrm>
              <a:off x="3623575" y="3062700"/>
              <a:ext cx="211825" cy="256275"/>
            </a:xfrm>
            <a:custGeom>
              <a:avLst/>
              <a:gdLst/>
              <a:ahLst/>
              <a:cxnLst/>
              <a:rect l="l" t="t" r="r" b="b"/>
              <a:pathLst>
                <a:path w="8473" h="10251" extrusionOk="0">
                  <a:moveTo>
                    <a:pt x="3459" y="627"/>
                  </a:moveTo>
                  <a:lnTo>
                    <a:pt x="7845" y="2306"/>
                  </a:lnTo>
                  <a:lnTo>
                    <a:pt x="5009" y="9483"/>
                  </a:lnTo>
                  <a:lnTo>
                    <a:pt x="3259" y="7644"/>
                  </a:lnTo>
                  <a:lnTo>
                    <a:pt x="627" y="7744"/>
                  </a:lnTo>
                  <a:lnTo>
                    <a:pt x="3459" y="627"/>
                  </a:lnTo>
                  <a:close/>
                  <a:moveTo>
                    <a:pt x="3259" y="0"/>
                  </a:moveTo>
                  <a:lnTo>
                    <a:pt x="1" y="8145"/>
                  </a:lnTo>
                  <a:lnTo>
                    <a:pt x="1" y="8145"/>
                  </a:lnTo>
                  <a:lnTo>
                    <a:pt x="3033" y="8045"/>
                  </a:lnTo>
                  <a:lnTo>
                    <a:pt x="5139" y="10251"/>
                  </a:lnTo>
                  <a:lnTo>
                    <a:pt x="5239" y="9925"/>
                  </a:lnTo>
                  <a:lnTo>
                    <a:pt x="8472" y="2105"/>
                  </a:lnTo>
                  <a:lnTo>
                    <a:pt x="3259"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7"/>
            <p:cNvSpPr/>
            <p:nvPr/>
          </p:nvSpPr>
          <p:spPr>
            <a:xfrm>
              <a:off x="3775225" y="3070825"/>
              <a:ext cx="196125" cy="237500"/>
            </a:xfrm>
            <a:custGeom>
              <a:avLst/>
              <a:gdLst/>
              <a:ahLst/>
              <a:cxnLst/>
              <a:rect l="l" t="t" r="r" b="b"/>
              <a:pathLst>
                <a:path w="7845" h="9500" extrusionOk="0">
                  <a:moveTo>
                    <a:pt x="4812" y="1"/>
                  </a:moveTo>
                  <a:lnTo>
                    <a:pt x="0" y="1881"/>
                  </a:lnTo>
                  <a:lnTo>
                    <a:pt x="3033" y="9500"/>
                  </a:lnTo>
                  <a:lnTo>
                    <a:pt x="5013" y="7520"/>
                  </a:lnTo>
                  <a:lnTo>
                    <a:pt x="7845" y="7620"/>
                  </a:lnTo>
                  <a:lnTo>
                    <a:pt x="7845" y="7620"/>
                  </a:lnTo>
                  <a:lnTo>
                    <a:pt x="48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7"/>
            <p:cNvSpPr/>
            <p:nvPr/>
          </p:nvSpPr>
          <p:spPr>
            <a:xfrm>
              <a:off x="3767700" y="3062700"/>
              <a:ext cx="211175" cy="256275"/>
            </a:xfrm>
            <a:custGeom>
              <a:avLst/>
              <a:gdLst/>
              <a:ahLst/>
              <a:cxnLst/>
              <a:rect l="l" t="t" r="r" b="b"/>
              <a:pathLst>
                <a:path w="8447" h="10251" extrusionOk="0">
                  <a:moveTo>
                    <a:pt x="5013" y="627"/>
                  </a:moveTo>
                  <a:lnTo>
                    <a:pt x="7820" y="7744"/>
                  </a:lnTo>
                  <a:lnTo>
                    <a:pt x="5213" y="7644"/>
                  </a:lnTo>
                  <a:lnTo>
                    <a:pt x="3421" y="9436"/>
                  </a:lnTo>
                  <a:lnTo>
                    <a:pt x="3421" y="9436"/>
                  </a:lnTo>
                  <a:lnTo>
                    <a:pt x="627" y="2306"/>
                  </a:lnTo>
                  <a:lnTo>
                    <a:pt x="5013" y="627"/>
                  </a:lnTo>
                  <a:close/>
                  <a:moveTo>
                    <a:pt x="5213" y="0"/>
                  </a:moveTo>
                  <a:lnTo>
                    <a:pt x="0" y="2105"/>
                  </a:lnTo>
                  <a:lnTo>
                    <a:pt x="3233" y="10251"/>
                  </a:lnTo>
                  <a:lnTo>
                    <a:pt x="3434" y="10025"/>
                  </a:lnTo>
                  <a:lnTo>
                    <a:pt x="5314" y="8045"/>
                  </a:lnTo>
                  <a:lnTo>
                    <a:pt x="8446" y="8145"/>
                  </a:lnTo>
                  <a:lnTo>
                    <a:pt x="5213"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7"/>
            <p:cNvSpPr/>
            <p:nvPr/>
          </p:nvSpPr>
          <p:spPr>
            <a:xfrm>
              <a:off x="3605425" y="2788875"/>
              <a:ext cx="391625" cy="396650"/>
            </a:xfrm>
            <a:custGeom>
              <a:avLst/>
              <a:gdLst/>
              <a:ahLst/>
              <a:cxnLst/>
              <a:rect l="l" t="t" r="r" b="b"/>
              <a:pathLst>
                <a:path w="15665" h="15866" extrusionOk="0">
                  <a:moveTo>
                    <a:pt x="7845" y="1"/>
                  </a:moveTo>
                  <a:lnTo>
                    <a:pt x="6491" y="527"/>
                  </a:lnTo>
                  <a:lnTo>
                    <a:pt x="5113" y="527"/>
                  </a:lnTo>
                  <a:lnTo>
                    <a:pt x="4085" y="1454"/>
                  </a:lnTo>
                  <a:lnTo>
                    <a:pt x="2732" y="1880"/>
                  </a:lnTo>
                  <a:lnTo>
                    <a:pt x="2105" y="3133"/>
                  </a:lnTo>
                  <a:lnTo>
                    <a:pt x="952" y="3961"/>
                  </a:lnTo>
                  <a:lnTo>
                    <a:pt x="727" y="5314"/>
                  </a:lnTo>
                  <a:lnTo>
                    <a:pt x="0" y="6567"/>
                  </a:lnTo>
                  <a:lnTo>
                    <a:pt x="326" y="7946"/>
                  </a:lnTo>
                  <a:lnTo>
                    <a:pt x="0" y="9299"/>
                  </a:lnTo>
                  <a:lnTo>
                    <a:pt x="727" y="10552"/>
                  </a:lnTo>
                  <a:lnTo>
                    <a:pt x="952" y="11905"/>
                  </a:lnTo>
                  <a:lnTo>
                    <a:pt x="2105" y="12833"/>
                  </a:lnTo>
                  <a:lnTo>
                    <a:pt x="2732" y="14086"/>
                  </a:lnTo>
                  <a:lnTo>
                    <a:pt x="4085" y="14512"/>
                  </a:lnTo>
                  <a:lnTo>
                    <a:pt x="5113" y="15464"/>
                  </a:lnTo>
                  <a:lnTo>
                    <a:pt x="6491" y="15339"/>
                  </a:lnTo>
                  <a:lnTo>
                    <a:pt x="7845" y="15865"/>
                  </a:lnTo>
                  <a:lnTo>
                    <a:pt x="9198" y="15339"/>
                  </a:lnTo>
                  <a:lnTo>
                    <a:pt x="10551" y="15464"/>
                  </a:lnTo>
                  <a:lnTo>
                    <a:pt x="11604" y="14512"/>
                  </a:lnTo>
                  <a:lnTo>
                    <a:pt x="12957" y="14086"/>
                  </a:lnTo>
                  <a:lnTo>
                    <a:pt x="13584" y="12833"/>
                  </a:lnTo>
                  <a:lnTo>
                    <a:pt x="14737" y="11905"/>
                  </a:lnTo>
                  <a:lnTo>
                    <a:pt x="14937" y="10552"/>
                  </a:lnTo>
                  <a:lnTo>
                    <a:pt x="15664" y="9299"/>
                  </a:lnTo>
                  <a:lnTo>
                    <a:pt x="15363" y="7946"/>
                  </a:lnTo>
                  <a:lnTo>
                    <a:pt x="15664" y="6567"/>
                  </a:lnTo>
                  <a:lnTo>
                    <a:pt x="14937" y="5314"/>
                  </a:lnTo>
                  <a:lnTo>
                    <a:pt x="14737" y="3961"/>
                  </a:lnTo>
                  <a:lnTo>
                    <a:pt x="13584" y="3133"/>
                  </a:lnTo>
                  <a:lnTo>
                    <a:pt x="12957" y="1880"/>
                  </a:lnTo>
                  <a:lnTo>
                    <a:pt x="11604" y="1454"/>
                  </a:lnTo>
                  <a:lnTo>
                    <a:pt x="10551" y="527"/>
                  </a:lnTo>
                  <a:lnTo>
                    <a:pt x="9198" y="527"/>
                  </a:lnTo>
                  <a:lnTo>
                    <a:pt x="784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7"/>
            <p:cNvSpPr/>
            <p:nvPr/>
          </p:nvSpPr>
          <p:spPr>
            <a:xfrm>
              <a:off x="3600400" y="2783875"/>
              <a:ext cx="402275" cy="409800"/>
            </a:xfrm>
            <a:custGeom>
              <a:avLst/>
              <a:gdLst/>
              <a:ahLst/>
              <a:cxnLst/>
              <a:rect l="l" t="t" r="r" b="b"/>
              <a:pathLst>
                <a:path w="16091" h="16392" extrusionOk="0">
                  <a:moveTo>
                    <a:pt x="8046" y="401"/>
                  </a:moveTo>
                  <a:lnTo>
                    <a:pt x="9299" y="927"/>
                  </a:lnTo>
                  <a:lnTo>
                    <a:pt x="10652" y="927"/>
                  </a:lnTo>
                  <a:lnTo>
                    <a:pt x="11705" y="1755"/>
                  </a:lnTo>
                  <a:lnTo>
                    <a:pt x="13058" y="2181"/>
                  </a:lnTo>
                  <a:lnTo>
                    <a:pt x="13685" y="3434"/>
                  </a:lnTo>
                  <a:lnTo>
                    <a:pt x="14712" y="4261"/>
                  </a:lnTo>
                  <a:lnTo>
                    <a:pt x="14938" y="5639"/>
                  </a:lnTo>
                  <a:lnTo>
                    <a:pt x="15665" y="6767"/>
                  </a:lnTo>
                  <a:lnTo>
                    <a:pt x="15339" y="8146"/>
                  </a:lnTo>
                  <a:lnTo>
                    <a:pt x="15339" y="8246"/>
                  </a:lnTo>
                  <a:lnTo>
                    <a:pt x="15665" y="9499"/>
                  </a:lnTo>
                  <a:lnTo>
                    <a:pt x="14938" y="10652"/>
                  </a:lnTo>
                  <a:lnTo>
                    <a:pt x="14712" y="12005"/>
                  </a:lnTo>
                  <a:lnTo>
                    <a:pt x="13685" y="12832"/>
                  </a:lnTo>
                  <a:lnTo>
                    <a:pt x="13058" y="14085"/>
                  </a:lnTo>
                  <a:lnTo>
                    <a:pt x="11705" y="14511"/>
                  </a:lnTo>
                  <a:lnTo>
                    <a:pt x="10652" y="15439"/>
                  </a:lnTo>
                  <a:lnTo>
                    <a:pt x="9299" y="15339"/>
                  </a:lnTo>
                  <a:lnTo>
                    <a:pt x="8046" y="15865"/>
                  </a:lnTo>
                  <a:lnTo>
                    <a:pt x="6793" y="15339"/>
                  </a:lnTo>
                  <a:lnTo>
                    <a:pt x="5439" y="15439"/>
                  </a:lnTo>
                  <a:lnTo>
                    <a:pt x="4386" y="14511"/>
                  </a:lnTo>
                  <a:lnTo>
                    <a:pt x="3033" y="14085"/>
                  </a:lnTo>
                  <a:lnTo>
                    <a:pt x="2407" y="12832"/>
                  </a:lnTo>
                  <a:lnTo>
                    <a:pt x="1354" y="12005"/>
                  </a:lnTo>
                  <a:lnTo>
                    <a:pt x="1153" y="10652"/>
                  </a:lnTo>
                  <a:lnTo>
                    <a:pt x="427" y="9499"/>
                  </a:lnTo>
                  <a:lnTo>
                    <a:pt x="727" y="8146"/>
                  </a:lnTo>
                  <a:lnTo>
                    <a:pt x="427" y="6767"/>
                  </a:lnTo>
                  <a:lnTo>
                    <a:pt x="1153" y="5639"/>
                  </a:lnTo>
                  <a:lnTo>
                    <a:pt x="1354" y="4261"/>
                  </a:lnTo>
                  <a:lnTo>
                    <a:pt x="2407" y="3434"/>
                  </a:lnTo>
                  <a:lnTo>
                    <a:pt x="3033" y="2181"/>
                  </a:lnTo>
                  <a:lnTo>
                    <a:pt x="4386" y="1755"/>
                  </a:lnTo>
                  <a:lnTo>
                    <a:pt x="5439" y="927"/>
                  </a:lnTo>
                  <a:lnTo>
                    <a:pt x="6793" y="927"/>
                  </a:lnTo>
                  <a:lnTo>
                    <a:pt x="8046" y="401"/>
                  </a:lnTo>
                  <a:close/>
                  <a:moveTo>
                    <a:pt x="8046" y="0"/>
                  </a:moveTo>
                  <a:lnTo>
                    <a:pt x="6692" y="501"/>
                  </a:lnTo>
                  <a:lnTo>
                    <a:pt x="5214" y="501"/>
                  </a:lnTo>
                  <a:lnTo>
                    <a:pt x="4186" y="1454"/>
                  </a:lnTo>
                  <a:lnTo>
                    <a:pt x="2808" y="1880"/>
                  </a:lnTo>
                  <a:lnTo>
                    <a:pt x="2081" y="3133"/>
                  </a:lnTo>
                  <a:lnTo>
                    <a:pt x="928" y="4060"/>
                  </a:lnTo>
                  <a:lnTo>
                    <a:pt x="727" y="5514"/>
                  </a:lnTo>
                  <a:lnTo>
                    <a:pt x="1" y="6767"/>
                  </a:lnTo>
                  <a:lnTo>
                    <a:pt x="301" y="8146"/>
                  </a:lnTo>
                  <a:lnTo>
                    <a:pt x="1" y="9599"/>
                  </a:lnTo>
                  <a:lnTo>
                    <a:pt x="727" y="10852"/>
                  </a:lnTo>
                  <a:lnTo>
                    <a:pt x="928" y="12206"/>
                  </a:lnTo>
                  <a:lnTo>
                    <a:pt x="2081" y="13158"/>
                  </a:lnTo>
                  <a:lnTo>
                    <a:pt x="2808" y="14411"/>
                  </a:lnTo>
                  <a:lnTo>
                    <a:pt x="4186" y="14912"/>
                  </a:lnTo>
                  <a:lnTo>
                    <a:pt x="5214" y="15865"/>
                  </a:lnTo>
                  <a:lnTo>
                    <a:pt x="6692" y="15765"/>
                  </a:lnTo>
                  <a:lnTo>
                    <a:pt x="8046" y="16391"/>
                  </a:lnTo>
                  <a:lnTo>
                    <a:pt x="9399" y="15765"/>
                  </a:lnTo>
                  <a:lnTo>
                    <a:pt x="10853" y="15865"/>
                  </a:lnTo>
                  <a:lnTo>
                    <a:pt x="11905" y="14912"/>
                  </a:lnTo>
                  <a:lnTo>
                    <a:pt x="13259" y="14411"/>
                  </a:lnTo>
                  <a:lnTo>
                    <a:pt x="13986" y="13158"/>
                  </a:lnTo>
                  <a:lnTo>
                    <a:pt x="15138" y="12206"/>
                  </a:lnTo>
                  <a:lnTo>
                    <a:pt x="15339" y="10852"/>
                  </a:lnTo>
                  <a:lnTo>
                    <a:pt x="16091" y="9599"/>
                  </a:lnTo>
                  <a:lnTo>
                    <a:pt x="15776" y="8195"/>
                  </a:lnTo>
                  <a:lnTo>
                    <a:pt x="16091" y="6767"/>
                  </a:lnTo>
                  <a:lnTo>
                    <a:pt x="15339" y="5514"/>
                  </a:lnTo>
                  <a:lnTo>
                    <a:pt x="15138" y="4060"/>
                  </a:lnTo>
                  <a:lnTo>
                    <a:pt x="13986" y="3133"/>
                  </a:lnTo>
                  <a:lnTo>
                    <a:pt x="13259" y="1880"/>
                  </a:lnTo>
                  <a:lnTo>
                    <a:pt x="11905" y="1454"/>
                  </a:lnTo>
                  <a:lnTo>
                    <a:pt x="10853" y="501"/>
                  </a:lnTo>
                  <a:lnTo>
                    <a:pt x="9399" y="501"/>
                  </a:lnTo>
                  <a:lnTo>
                    <a:pt x="8046"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7"/>
            <p:cNvSpPr/>
            <p:nvPr/>
          </p:nvSpPr>
          <p:spPr>
            <a:xfrm>
              <a:off x="3663050" y="2851525"/>
              <a:ext cx="276975" cy="273850"/>
            </a:xfrm>
            <a:custGeom>
              <a:avLst/>
              <a:gdLst/>
              <a:ahLst/>
              <a:cxnLst/>
              <a:rect l="l" t="t" r="r" b="b"/>
              <a:pathLst>
                <a:path w="11079" h="10954" extrusionOk="0">
                  <a:moveTo>
                    <a:pt x="5540" y="302"/>
                  </a:moveTo>
                  <a:cubicBezTo>
                    <a:pt x="6993" y="302"/>
                    <a:pt x="8246" y="828"/>
                    <a:pt x="9199" y="1780"/>
                  </a:cubicBezTo>
                  <a:cubicBezTo>
                    <a:pt x="10126" y="2708"/>
                    <a:pt x="10753" y="4061"/>
                    <a:pt x="10753" y="5440"/>
                  </a:cubicBezTo>
                  <a:cubicBezTo>
                    <a:pt x="10753" y="6893"/>
                    <a:pt x="10126" y="8146"/>
                    <a:pt x="9199" y="9074"/>
                  </a:cubicBezTo>
                  <a:cubicBezTo>
                    <a:pt x="8246" y="10026"/>
                    <a:pt x="6993" y="10653"/>
                    <a:pt x="5540" y="10653"/>
                  </a:cubicBezTo>
                  <a:cubicBezTo>
                    <a:pt x="4061" y="10653"/>
                    <a:pt x="2808" y="10026"/>
                    <a:pt x="1880" y="9074"/>
                  </a:cubicBezTo>
                  <a:cubicBezTo>
                    <a:pt x="928" y="8146"/>
                    <a:pt x="302" y="6893"/>
                    <a:pt x="302" y="5440"/>
                  </a:cubicBezTo>
                  <a:cubicBezTo>
                    <a:pt x="302" y="4061"/>
                    <a:pt x="928" y="2708"/>
                    <a:pt x="1880" y="1780"/>
                  </a:cubicBezTo>
                  <a:cubicBezTo>
                    <a:pt x="2808" y="828"/>
                    <a:pt x="4061" y="302"/>
                    <a:pt x="5540" y="302"/>
                  </a:cubicBezTo>
                  <a:close/>
                  <a:moveTo>
                    <a:pt x="5540" y="1"/>
                  </a:moveTo>
                  <a:cubicBezTo>
                    <a:pt x="2507" y="1"/>
                    <a:pt x="1" y="2407"/>
                    <a:pt x="1" y="5440"/>
                  </a:cubicBezTo>
                  <a:cubicBezTo>
                    <a:pt x="1" y="8447"/>
                    <a:pt x="2507" y="10953"/>
                    <a:pt x="5540" y="10953"/>
                  </a:cubicBezTo>
                  <a:cubicBezTo>
                    <a:pt x="8572" y="10953"/>
                    <a:pt x="11079" y="8447"/>
                    <a:pt x="11079" y="5440"/>
                  </a:cubicBezTo>
                  <a:cubicBezTo>
                    <a:pt x="11079" y="2407"/>
                    <a:pt x="8572" y="1"/>
                    <a:pt x="5540"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82" name="Google Shape;582;p32"/>
          <p:cNvSpPr/>
          <p:nvPr/>
        </p:nvSpPr>
        <p:spPr>
          <a:xfrm>
            <a:off x="3655800" y="3866701"/>
            <a:ext cx="1832405" cy="244805"/>
          </a:xfrm>
          <a:custGeom>
            <a:avLst/>
            <a:gdLst/>
            <a:ahLst/>
            <a:cxnLst/>
            <a:rect l="l" t="t" r="r" b="b"/>
            <a:pathLst>
              <a:path w="55866" h="7463" extrusionOk="0">
                <a:moveTo>
                  <a:pt x="16082" y="0"/>
                </a:moveTo>
                <a:cubicBezTo>
                  <a:pt x="15991" y="0"/>
                  <a:pt x="15916" y="25"/>
                  <a:pt x="15866" y="75"/>
                </a:cubicBezTo>
                <a:lnTo>
                  <a:pt x="8247" y="6542"/>
                </a:lnTo>
                <a:lnTo>
                  <a:pt x="728" y="75"/>
                </a:lnTo>
                <a:cubicBezTo>
                  <a:pt x="634" y="34"/>
                  <a:pt x="528" y="10"/>
                  <a:pt x="428" y="10"/>
                </a:cubicBezTo>
                <a:cubicBezTo>
                  <a:pt x="287" y="10"/>
                  <a:pt x="160" y="58"/>
                  <a:pt x="101" y="176"/>
                </a:cubicBezTo>
                <a:cubicBezTo>
                  <a:pt x="1" y="276"/>
                  <a:pt x="1" y="602"/>
                  <a:pt x="101" y="702"/>
                </a:cubicBezTo>
                <a:lnTo>
                  <a:pt x="8021" y="7369"/>
                </a:lnTo>
                <a:cubicBezTo>
                  <a:pt x="8084" y="7431"/>
                  <a:pt x="8165" y="7463"/>
                  <a:pt x="8256" y="7463"/>
                </a:cubicBezTo>
                <a:cubicBezTo>
                  <a:pt x="8347" y="7463"/>
                  <a:pt x="8447" y="7431"/>
                  <a:pt x="8547" y="7369"/>
                </a:cubicBezTo>
                <a:lnTo>
                  <a:pt x="16066" y="1003"/>
                </a:lnTo>
                <a:lnTo>
                  <a:pt x="23685" y="7369"/>
                </a:lnTo>
                <a:cubicBezTo>
                  <a:pt x="23748" y="7431"/>
                  <a:pt x="23854" y="7463"/>
                  <a:pt x="23958" y="7463"/>
                </a:cubicBezTo>
                <a:cubicBezTo>
                  <a:pt x="24061" y="7463"/>
                  <a:pt x="24161" y="7431"/>
                  <a:pt x="24212" y="7369"/>
                </a:cubicBezTo>
                <a:lnTo>
                  <a:pt x="31831" y="1003"/>
                </a:lnTo>
                <a:lnTo>
                  <a:pt x="39349" y="7369"/>
                </a:lnTo>
                <a:cubicBezTo>
                  <a:pt x="39462" y="7431"/>
                  <a:pt x="39569" y="7463"/>
                  <a:pt x="39672" y="7463"/>
                </a:cubicBezTo>
                <a:cubicBezTo>
                  <a:pt x="39776" y="7463"/>
                  <a:pt x="39876" y="7431"/>
                  <a:pt x="39976" y="7369"/>
                </a:cubicBezTo>
                <a:lnTo>
                  <a:pt x="47495" y="1003"/>
                </a:lnTo>
                <a:lnTo>
                  <a:pt x="55139" y="7369"/>
                </a:lnTo>
                <a:cubicBezTo>
                  <a:pt x="55225" y="7422"/>
                  <a:pt x="55310" y="7453"/>
                  <a:pt x="55388" y="7453"/>
                </a:cubicBezTo>
                <a:cubicBezTo>
                  <a:pt x="55493" y="7453"/>
                  <a:pt x="55583" y="7398"/>
                  <a:pt x="55640" y="7268"/>
                </a:cubicBezTo>
                <a:cubicBezTo>
                  <a:pt x="55866" y="7168"/>
                  <a:pt x="55866" y="6867"/>
                  <a:pt x="55640" y="6742"/>
                </a:cubicBezTo>
                <a:lnTo>
                  <a:pt x="47821" y="75"/>
                </a:lnTo>
                <a:cubicBezTo>
                  <a:pt x="47720" y="25"/>
                  <a:pt x="47614" y="0"/>
                  <a:pt x="47520" y="0"/>
                </a:cubicBezTo>
                <a:cubicBezTo>
                  <a:pt x="47426" y="0"/>
                  <a:pt x="47345" y="25"/>
                  <a:pt x="47294" y="75"/>
                </a:cubicBezTo>
                <a:lnTo>
                  <a:pt x="39675" y="6542"/>
                </a:lnTo>
                <a:lnTo>
                  <a:pt x="32056" y="75"/>
                </a:lnTo>
                <a:cubicBezTo>
                  <a:pt x="32006" y="25"/>
                  <a:pt x="31925" y="0"/>
                  <a:pt x="31831" y="0"/>
                </a:cubicBezTo>
                <a:cubicBezTo>
                  <a:pt x="31737" y="0"/>
                  <a:pt x="31630" y="25"/>
                  <a:pt x="31530" y="75"/>
                </a:cubicBezTo>
                <a:lnTo>
                  <a:pt x="24011" y="6542"/>
                </a:lnTo>
                <a:lnTo>
                  <a:pt x="16392" y="75"/>
                </a:lnTo>
                <a:cubicBezTo>
                  <a:pt x="16279" y="25"/>
                  <a:pt x="16173" y="0"/>
                  <a:pt x="160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3" name="Google Shape;583;p32"/>
          <p:cNvGrpSpPr/>
          <p:nvPr/>
        </p:nvGrpSpPr>
        <p:grpSpPr>
          <a:xfrm rot="10667963">
            <a:off x="7458206" y="1380526"/>
            <a:ext cx="1385983" cy="2705355"/>
            <a:chOff x="409722" y="228600"/>
            <a:chExt cx="1385931" cy="2705253"/>
          </a:xfrm>
        </p:grpSpPr>
        <p:grpSp>
          <p:nvGrpSpPr>
            <p:cNvPr id="584" name="Google Shape;584;p32"/>
            <p:cNvGrpSpPr/>
            <p:nvPr/>
          </p:nvGrpSpPr>
          <p:grpSpPr>
            <a:xfrm rot="-617154" flipH="1">
              <a:off x="575967" y="402323"/>
              <a:ext cx="1053440" cy="2450002"/>
              <a:chOff x="3817855" y="1437512"/>
              <a:chExt cx="541146" cy="1128254"/>
            </a:xfrm>
          </p:grpSpPr>
          <p:sp>
            <p:nvSpPr>
              <p:cNvPr id="585" name="Google Shape;585;p32"/>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2"/>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7" name="Google Shape;587;p32"/>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8" name="Google Shape;588;p32"/>
          <p:cNvGrpSpPr/>
          <p:nvPr/>
        </p:nvGrpSpPr>
        <p:grpSpPr>
          <a:xfrm rot="-230834">
            <a:off x="262018" y="1063686"/>
            <a:ext cx="1386005" cy="2705399"/>
            <a:chOff x="409722" y="228600"/>
            <a:chExt cx="1385931" cy="2705253"/>
          </a:xfrm>
        </p:grpSpPr>
        <p:grpSp>
          <p:nvGrpSpPr>
            <p:cNvPr id="589" name="Google Shape;589;p32"/>
            <p:cNvGrpSpPr/>
            <p:nvPr/>
          </p:nvGrpSpPr>
          <p:grpSpPr>
            <a:xfrm rot="-617154" flipH="1">
              <a:off x="575967" y="402323"/>
              <a:ext cx="1053440" cy="2450002"/>
              <a:chOff x="3817855" y="1437512"/>
              <a:chExt cx="541146" cy="1128254"/>
            </a:xfrm>
          </p:grpSpPr>
          <p:sp>
            <p:nvSpPr>
              <p:cNvPr id="590" name="Google Shape;590;p32"/>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2"/>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2" name="Google Shape;592;p32"/>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169" y="699542"/>
            <a:ext cx="6311289" cy="367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17856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722375" y="530750"/>
            <a:ext cx="7699200" cy="960880"/>
          </a:xfrm>
        </p:spPr>
        <p:txBody>
          <a:bodyPr/>
          <a:lstStyle/>
          <a:p>
            <a:r>
              <a:rPr lang="lt-LT" dirty="0">
                <a:latin typeface="+mn-lt"/>
              </a:rPr>
              <a:t>Ar sutinkate su teiginiu, jog IKT paįvairina bei papildo tradicinius </a:t>
            </a:r>
            <a:r>
              <a:rPr lang="lt-LT" dirty="0" err="1">
                <a:latin typeface="+mn-lt"/>
              </a:rPr>
              <a:t>u</a:t>
            </a:r>
            <a:r>
              <a:rPr lang="lt-LT" dirty="0" err="1" smtClean="0">
                <a:latin typeface="+mn-lt"/>
              </a:rPr>
              <a:t>gdymo(si</a:t>
            </a:r>
            <a:r>
              <a:rPr lang="lt-LT" dirty="0" smtClean="0">
                <a:latin typeface="+mn-lt"/>
              </a:rPr>
              <a:t>) </a:t>
            </a:r>
            <a:r>
              <a:rPr lang="lt-LT" dirty="0">
                <a:latin typeface="+mn-lt"/>
              </a:rPr>
              <a:t>metodus?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523150"/>
            <a:ext cx="4752528" cy="3116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78553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a:latin typeface="+mn-lt"/>
              </a:rPr>
              <a:t>Kokios IKT priemonės taikomos grupėje?</a:t>
            </a:r>
            <a:br>
              <a:rPr lang="lt-LT" dirty="0">
                <a:latin typeface="+mn-lt"/>
              </a:rPr>
            </a:br>
            <a:endParaRPr lang="lt-LT" dirty="0">
              <a:latin typeface="+mn-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203598"/>
            <a:ext cx="4534967" cy="3282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4871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3306897325"/>
              </p:ext>
            </p:extLst>
          </p:nvPr>
        </p:nvGraphicFramePr>
        <p:xfrm>
          <a:off x="971600" y="411510"/>
          <a:ext cx="7368480"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84609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112"/>
        <p:cNvGrpSpPr/>
        <p:nvPr/>
      </p:nvGrpSpPr>
      <p:grpSpPr>
        <a:xfrm>
          <a:off x="0" y="0"/>
          <a:ext cx="0" cy="0"/>
          <a:chOff x="0" y="0"/>
          <a:chExt cx="0" cy="0"/>
        </a:xfrm>
      </p:grpSpPr>
      <p:sp>
        <p:nvSpPr>
          <p:cNvPr id="1113" name="Google Shape;1113;p55"/>
          <p:cNvSpPr txBox="1">
            <a:spLocks noGrp="1"/>
          </p:cNvSpPr>
          <p:nvPr>
            <p:ph type="subTitle" idx="1"/>
          </p:nvPr>
        </p:nvSpPr>
        <p:spPr>
          <a:xfrm>
            <a:off x="2051720" y="2355726"/>
            <a:ext cx="2155776" cy="1512168"/>
          </a:xfrm>
          <a:prstGeom prst="rect">
            <a:avLst/>
          </a:prstGeom>
        </p:spPr>
        <p:style>
          <a:lnRef idx="3">
            <a:schemeClr val="lt1"/>
          </a:lnRef>
          <a:fillRef idx="1">
            <a:schemeClr val="accent3"/>
          </a:fillRef>
          <a:effectRef idx="1">
            <a:schemeClr val="accent3"/>
          </a:effectRef>
          <a:fontRef idx="minor">
            <a:schemeClr val="lt1"/>
          </a:fontRef>
        </p:style>
        <p:txBody>
          <a:bodyPr spcFirstLastPara="1" wrap="square" lIns="0" tIns="0" rIns="0" bIns="0" anchor="t" anchorCtr="0">
            <a:noAutofit/>
          </a:bodyPr>
          <a:lstStyle/>
          <a:p>
            <a:pPr marL="285750" lvl="0" indent="-285750" algn="l">
              <a:buFont typeface="Wingdings" panose="05000000000000000000" pitchFamily="2" charset="2"/>
              <a:buChar char="§"/>
            </a:pPr>
            <a:r>
              <a:rPr lang="lt-LT" b="1" dirty="0" err="1">
                <a:solidFill>
                  <a:schemeClr val="accent5">
                    <a:lumMod val="50000"/>
                    <a:lumOff val="50000"/>
                  </a:schemeClr>
                </a:solidFill>
                <a:latin typeface="+mn-lt"/>
              </a:rPr>
              <a:t>Youtube</a:t>
            </a:r>
            <a:r>
              <a:rPr lang="lt-LT" b="1" dirty="0">
                <a:solidFill>
                  <a:schemeClr val="accent5">
                    <a:lumMod val="50000"/>
                    <a:lumOff val="50000"/>
                  </a:schemeClr>
                </a:solidFill>
                <a:latin typeface="+mn-lt"/>
              </a:rPr>
              <a:t> 77%</a:t>
            </a:r>
          </a:p>
          <a:p>
            <a:pPr marL="285750" lvl="0" indent="-285750" algn="l">
              <a:buFont typeface="Wingdings" panose="05000000000000000000" pitchFamily="2" charset="2"/>
              <a:buChar char="§"/>
            </a:pPr>
            <a:r>
              <a:rPr lang="lt-LT" b="1" dirty="0" err="1">
                <a:solidFill>
                  <a:schemeClr val="accent5">
                    <a:lumMod val="50000"/>
                    <a:lumOff val="50000"/>
                  </a:schemeClr>
                </a:solidFill>
                <a:latin typeface="+mn-lt"/>
              </a:rPr>
              <a:t>Pinterest</a:t>
            </a:r>
            <a:r>
              <a:rPr lang="lt-LT" b="1" dirty="0">
                <a:solidFill>
                  <a:schemeClr val="accent5">
                    <a:lumMod val="50000"/>
                    <a:lumOff val="50000"/>
                  </a:schemeClr>
                </a:solidFill>
                <a:latin typeface="+mn-lt"/>
              </a:rPr>
              <a:t> 54%</a:t>
            </a:r>
          </a:p>
          <a:p>
            <a:pPr marL="285750" lvl="0" indent="-285750" algn="l">
              <a:buFont typeface="Wingdings" panose="05000000000000000000" pitchFamily="2" charset="2"/>
              <a:buChar char="§"/>
            </a:pPr>
            <a:r>
              <a:rPr lang="lt-LT" b="1" dirty="0">
                <a:solidFill>
                  <a:schemeClr val="accent5">
                    <a:lumMod val="50000"/>
                    <a:lumOff val="50000"/>
                  </a:schemeClr>
                </a:solidFill>
                <a:latin typeface="+mn-lt"/>
              </a:rPr>
              <a:t>Power </a:t>
            </a:r>
            <a:r>
              <a:rPr lang="lt-LT" b="1" dirty="0" err="1">
                <a:solidFill>
                  <a:schemeClr val="accent5">
                    <a:lumMod val="50000"/>
                    <a:lumOff val="50000"/>
                  </a:schemeClr>
                </a:solidFill>
                <a:latin typeface="+mn-lt"/>
              </a:rPr>
              <a:t>Point</a:t>
            </a:r>
            <a:r>
              <a:rPr lang="lt-LT" b="1" dirty="0">
                <a:solidFill>
                  <a:schemeClr val="accent5">
                    <a:lumMod val="50000"/>
                    <a:lumOff val="50000"/>
                  </a:schemeClr>
                </a:solidFill>
                <a:latin typeface="+mn-lt"/>
              </a:rPr>
              <a:t> 37%</a:t>
            </a:r>
          </a:p>
          <a:p>
            <a:pPr marL="285750" lvl="0" indent="-285750" algn="l">
              <a:buFont typeface="Wingdings" panose="05000000000000000000" pitchFamily="2" charset="2"/>
              <a:buChar char="§"/>
            </a:pPr>
            <a:r>
              <a:rPr lang="lt-LT" b="1" dirty="0">
                <a:solidFill>
                  <a:schemeClr val="accent5">
                    <a:lumMod val="50000"/>
                    <a:lumOff val="50000"/>
                  </a:schemeClr>
                </a:solidFill>
                <a:latin typeface="+mn-lt"/>
              </a:rPr>
              <a:t>Word </a:t>
            </a:r>
            <a:r>
              <a:rPr lang="lt-LT" b="1" dirty="0" err="1">
                <a:solidFill>
                  <a:schemeClr val="accent5">
                    <a:lumMod val="50000"/>
                    <a:lumOff val="50000"/>
                  </a:schemeClr>
                </a:solidFill>
                <a:latin typeface="+mn-lt"/>
              </a:rPr>
              <a:t>Wall</a:t>
            </a:r>
            <a:r>
              <a:rPr lang="lt-LT" b="1" dirty="0">
                <a:solidFill>
                  <a:schemeClr val="accent5">
                    <a:lumMod val="50000"/>
                    <a:lumOff val="50000"/>
                  </a:schemeClr>
                </a:solidFill>
                <a:latin typeface="+mn-lt"/>
              </a:rPr>
              <a:t> 33%</a:t>
            </a:r>
          </a:p>
          <a:p>
            <a:pPr marL="285750" lvl="0" indent="-285750" algn="l">
              <a:buFont typeface="Wingdings" panose="05000000000000000000" pitchFamily="2" charset="2"/>
              <a:buChar char="§"/>
            </a:pPr>
            <a:r>
              <a:rPr lang="lt-LT" b="1" dirty="0" err="1">
                <a:solidFill>
                  <a:schemeClr val="accent5">
                    <a:lumMod val="50000"/>
                    <a:lumOff val="50000"/>
                  </a:schemeClr>
                </a:solidFill>
                <a:latin typeface="+mn-lt"/>
              </a:rPr>
              <a:t>Jigsawplanet</a:t>
            </a:r>
            <a:r>
              <a:rPr lang="lt-LT" b="1" dirty="0">
                <a:solidFill>
                  <a:schemeClr val="accent5">
                    <a:lumMod val="50000"/>
                    <a:lumOff val="50000"/>
                  </a:schemeClr>
                </a:solidFill>
                <a:latin typeface="+mn-lt"/>
              </a:rPr>
              <a:t> 26%</a:t>
            </a:r>
          </a:p>
          <a:p>
            <a:pPr marL="285750" lvl="0" indent="-285750" algn="l" rtl="0">
              <a:spcBef>
                <a:spcPts val="0"/>
              </a:spcBef>
              <a:spcAft>
                <a:spcPts val="0"/>
              </a:spcAft>
              <a:buFont typeface="Wingdings" panose="05000000000000000000" pitchFamily="2" charset="2"/>
              <a:buChar char="§"/>
            </a:pPr>
            <a:endParaRPr b="1" dirty="0">
              <a:solidFill>
                <a:schemeClr val="accent5">
                  <a:lumMod val="50000"/>
                  <a:lumOff val="50000"/>
                </a:schemeClr>
              </a:solidFill>
              <a:latin typeface="+mn-lt"/>
            </a:endParaRPr>
          </a:p>
        </p:txBody>
      </p:sp>
      <p:sp>
        <p:nvSpPr>
          <p:cNvPr id="1114" name="Google Shape;1114;p55"/>
          <p:cNvSpPr txBox="1">
            <a:spLocks noGrp="1"/>
          </p:cNvSpPr>
          <p:nvPr>
            <p:ph type="subTitle" idx="2"/>
          </p:nvPr>
        </p:nvSpPr>
        <p:spPr>
          <a:xfrm>
            <a:off x="4932040" y="2355726"/>
            <a:ext cx="2160240" cy="1512168"/>
          </a:xfrm>
          <a:prstGeom prst="rect">
            <a:avLst/>
          </a:prstGeom>
        </p:spPr>
        <p:style>
          <a:lnRef idx="3">
            <a:schemeClr val="lt1"/>
          </a:lnRef>
          <a:fillRef idx="1">
            <a:schemeClr val="accent3"/>
          </a:fillRef>
          <a:effectRef idx="1">
            <a:schemeClr val="accent3"/>
          </a:effectRef>
          <a:fontRef idx="minor">
            <a:schemeClr val="lt1"/>
          </a:fontRef>
        </p:style>
        <p:txBody>
          <a:bodyPr spcFirstLastPara="1" wrap="square" lIns="0" tIns="0" rIns="0" bIns="0" anchor="t" anchorCtr="0">
            <a:noAutofit/>
          </a:bodyPr>
          <a:lstStyle/>
          <a:p>
            <a:pPr marL="285750" lvl="0" indent="-285750" algn="l">
              <a:buFont typeface="Wingdings" panose="05000000000000000000" pitchFamily="2" charset="2"/>
              <a:buChar char="§"/>
            </a:pPr>
            <a:r>
              <a:rPr lang="lt-LT" b="1" dirty="0">
                <a:solidFill>
                  <a:schemeClr val="accent5">
                    <a:lumMod val="75000"/>
                    <a:lumOff val="25000"/>
                  </a:schemeClr>
                </a:solidFill>
                <a:latin typeface="+mn-lt"/>
              </a:rPr>
              <a:t>Power </a:t>
            </a:r>
            <a:r>
              <a:rPr lang="lt-LT" b="1" dirty="0" err="1">
                <a:solidFill>
                  <a:schemeClr val="accent5">
                    <a:lumMod val="75000"/>
                    <a:lumOff val="25000"/>
                  </a:schemeClr>
                </a:solidFill>
                <a:latin typeface="+mn-lt"/>
              </a:rPr>
              <a:t>Point</a:t>
            </a:r>
            <a:r>
              <a:rPr lang="lt-LT" b="1" dirty="0">
                <a:solidFill>
                  <a:schemeClr val="accent5">
                    <a:lumMod val="75000"/>
                    <a:lumOff val="25000"/>
                  </a:schemeClr>
                </a:solidFill>
                <a:latin typeface="+mn-lt"/>
              </a:rPr>
              <a:t> 42%</a:t>
            </a:r>
          </a:p>
          <a:p>
            <a:pPr marL="285750" lvl="0" indent="-285750" algn="l">
              <a:buFont typeface="Wingdings" panose="05000000000000000000" pitchFamily="2" charset="2"/>
              <a:buChar char="§"/>
            </a:pPr>
            <a:r>
              <a:rPr lang="lt-LT" b="1" dirty="0" err="1">
                <a:solidFill>
                  <a:schemeClr val="accent5">
                    <a:lumMod val="75000"/>
                    <a:lumOff val="25000"/>
                  </a:schemeClr>
                </a:solidFill>
                <a:latin typeface="+mn-lt"/>
              </a:rPr>
              <a:t>Jigsawplanet</a:t>
            </a:r>
            <a:r>
              <a:rPr lang="lt-LT" b="1" dirty="0">
                <a:solidFill>
                  <a:schemeClr val="accent5">
                    <a:lumMod val="75000"/>
                    <a:lumOff val="25000"/>
                  </a:schemeClr>
                </a:solidFill>
                <a:latin typeface="+mn-lt"/>
              </a:rPr>
              <a:t> 36</a:t>
            </a:r>
            <a:r>
              <a:rPr lang="lt-LT" b="1" dirty="0" smtClean="0">
                <a:solidFill>
                  <a:schemeClr val="accent5">
                    <a:lumMod val="75000"/>
                    <a:lumOff val="25000"/>
                  </a:schemeClr>
                </a:solidFill>
                <a:latin typeface="+mn-lt"/>
              </a:rPr>
              <a:t>%</a:t>
            </a:r>
          </a:p>
          <a:p>
            <a:pPr marL="285750" lvl="0" indent="-285750" algn="l">
              <a:buFont typeface="Wingdings" panose="05000000000000000000" pitchFamily="2" charset="2"/>
              <a:buChar char="§"/>
            </a:pPr>
            <a:r>
              <a:rPr lang="lt-LT" b="1" dirty="0" err="1">
                <a:solidFill>
                  <a:schemeClr val="accent5">
                    <a:lumMod val="75000"/>
                    <a:lumOff val="25000"/>
                  </a:schemeClr>
                </a:solidFill>
                <a:latin typeface="+mn-lt"/>
              </a:rPr>
              <a:t>Edform</a:t>
            </a:r>
            <a:r>
              <a:rPr lang="lt-LT" b="1" dirty="0">
                <a:solidFill>
                  <a:schemeClr val="accent5">
                    <a:lumMod val="75000"/>
                    <a:lumOff val="25000"/>
                  </a:schemeClr>
                </a:solidFill>
                <a:latin typeface="+mn-lt"/>
              </a:rPr>
              <a:t> 33%</a:t>
            </a:r>
          </a:p>
          <a:p>
            <a:pPr marL="285750" lvl="0" indent="-285750" algn="l">
              <a:buFont typeface="Wingdings" panose="05000000000000000000" pitchFamily="2" charset="2"/>
              <a:buChar char="§"/>
            </a:pPr>
            <a:r>
              <a:rPr lang="lt-LT" b="1" dirty="0">
                <a:solidFill>
                  <a:schemeClr val="accent5">
                    <a:lumMod val="75000"/>
                    <a:lumOff val="25000"/>
                  </a:schemeClr>
                </a:solidFill>
                <a:latin typeface="+mn-lt"/>
              </a:rPr>
              <a:t>EMA 30%</a:t>
            </a:r>
          </a:p>
          <a:p>
            <a:pPr marL="285750" lvl="0" indent="-285750" algn="l">
              <a:buFont typeface="Wingdings" panose="05000000000000000000" pitchFamily="2" charset="2"/>
              <a:buChar char="§"/>
            </a:pPr>
            <a:r>
              <a:rPr lang="lt-LT" b="1" dirty="0" err="1">
                <a:solidFill>
                  <a:schemeClr val="accent5">
                    <a:lumMod val="75000"/>
                    <a:lumOff val="25000"/>
                  </a:schemeClr>
                </a:solidFill>
                <a:latin typeface="+mn-lt"/>
              </a:rPr>
              <a:t>Learning</a:t>
            </a:r>
            <a:r>
              <a:rPr lang="lt-LT" b="1" dirty="0">
                <a:solidFill>
                  <a:schemeClr val="accent5">
                    <a:lumMod val="75000"/>
                    <a:lumOff val="25000"/>
                  </a:schemeClr>
                </a:solidFill>
                <a:latin typeface="+mn-lt"/>
              </a:rPr>
              <a:t> </a:t>
            </a:r>
            <a:r>
              <a:rPr lang="lt-LT" b="1" dirty="0" err="1">
                <a:solidFill>
                  <a:schemeClr val="accent5">
                    <a:lumMod val="75000"/>
                    <a:lumOff val="25000"/>
                  </a:schemeClr>
                </a:solidFill>
                <a:latin typeface="+mn-lt"/>
              </a:rPr>
              <a:t>Apps</a:t>
            </a:r>
            <a:r>
              <a:rPr lang="lt-LT" b="1" dirty="0">
                <a:solidFill>
                  <a:schemeClr val="accent5">
                    <a:lumMod val="75000"/>
                    <a:lumOff val="25000"/>
                  </a:schemeClr>
                </a:solidFill>
                <a:latin typeface="+mn-lt"/>
              </a:rPr>
              <a:t> 32</a:t>
            </a:r>
            <a:r>
              <a:rPr lang="lt-LT" b="1" dirty="0" smtClean="0">
                <a:solidFill>
                  <a:schemeClr val="accent5">
                    <a:lumMod val="75000"/>
                    <a:lumOff val="25000"/>
                  </a:schemeClr>
                </a:solidFill>
                <a:latin typeface="+mn-lt"/>
              </a:rPr>
              <a:t>%</a:t>
            </a:r>
            <a:endParaRPr lang="lt-LT" b="1" dirty="0">
              <a:solidFill>
                <a:schemeClr val="accent5">
                  <a:lumMod val="75000"/>
                  <a:lumOff val="25000"/>
                </a:schemeClr>
              </a:solidFill>
              <a:latin typeface="+mn-lt"/>
            </a:endParaRPr>
          </a:p>
          <a:p>
            <a:pPr marL="0" lvl="0" indent="0" algn="ctr" rtl="0">
              <a:spcBef>
                <a:spcPts val="0"/>
              </a:spcBef>
              <a:spcAft>
                <a:spcPts val="0"/>
              </a:spcAft>
              <a:buNone/>
            </a:pPr>
            <a:endParaRPr b="1" dirty="0">
              <a:solidFill>
                <a:schemeClr val="accent5">
                  <a:lumMod val="75000"/>
                  <a:lumOff val="25000"/>
                </a:schemeClr>
              </a:solidFill>
              <a:latin typeface="+mn-lt"/>
            </a:endParaRPr>
          </a:p>
        </p:txBody>
      </p:sp>
      <p:sp>
        <p:nvSpPr>
          <p:cNvPr id="1155" name="Google Shape;1155;p55"/>
          <p:cNvSpPr txBox="1">
            <a:spLocks noGrp="1"/>
          </p:cNvSpPr>
          <p:nvPr>
            <p:ph type="title"/>
          </p:nvPr>
        </p:nvSpPr>
        <p:spPr>
          <a:xfrm>
            <a:off x="2195736" y="1563638"/>
            <a:ext cx="2016224" cy="432048"/>
          </a:xfrm>
          <a:prstGeom prst="rect">
            <a:avLst/>
          </a:prstGeom>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b" anchorCtr="0">
            <a:noAutofit/>
          </a:bodyPr>
          <a:lstStyle/>
          <a:p>
            <a:pPr marL="0" lvl="0" indent="0" algn="ctr" rtl="0">
              <a:spcBef>
                <a:spcPts val="0"/>
              </a:spcBef>
              <a:spcAft>
                <a:spcPts val="0"/>
              </a:spcAft>
              <a:buNone/>
            </a:pPr>
            <a:r>
              <a:rPr lang="lt-LT" dirty="0" smtClean="0">
                <a:latin typeface="+mn-lt"/>
              </a:rPr>
              <a:t>LABAI DAŽNAI</a:t>
            </a:r>
            <a:endParaRPr dirty="0">
              <a:latin typeface="+mn-lt"/>
            </a:endParaRPr>
          </a:p>
        </p:txBody>
      </p:sp>
      <p:sp>
        <p:nvSpPr>
          <p:cNvPr id="1156" name="Google Shape;1156;p55"/>
          <p:cNvSpPr txBox="1">
            <a:spLocks noGrp="1"/>
          </p:cNvSpPr>
          <p:nvPr>
            <p:ph type="title" idx="3"/>
          </p:nvPr>
        </p:nvSpPr>
        <p:spPr>
          <a:xfrm>
            <a:off x="5004048" y="1563638"/>
            <a:ext cx="1944216" cy="420300"/>
          </a:xfrm>
          <a:prstGeom prst="rect">
            <a:avLst/>
          </a:prstGeom>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b" anchorCtr="0">
            <a:noAutofit/>
          </a:bodyPr>
          <a:lstStyle/>
          <a:p>
            <a:pPr marL="0" lvl="0" indent="0" algn="ctr" rtl="0">
              <a:spcBef>
                <a:spcPts val="0"/>
              </a:spcBef>
              <a:spcAft>
                <a:spcPts val="0"/>
              </a:spcAft>
              <a:buNone/>
            </a:pPr>
            <a:r>
              <a:rPr lang="lt-LT" dirty="0" smtClean="0">
                <a:latin typeface="+mn-lt"/>
              </a:rPr>
              <a:t>DAŽNAI</a:t>
            </a:r>
            <a:endParaRPr dirty="0">
              <a:latin typeface="+mn-lt"/>
            </a:endParaRPr>
          </a:p>
        </p:txBody>
      </p:sp>
      <p:sp>
        <p:nvSpPr>
          <p:cNvPr id="2" name="Stačiakampis 1"/>
          <p:cNvSpPr/>
          <p:nvPr/>
        </p:nvSpPr>
        <p:spPr>
          <a:xfrm>
            <a:off x="1187624" y="627534"/>
            <a:ext cx="6768752" cy="70788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lt-LT" sz="2000" b="1" dirty="0"/>
              <a:t>Kokiomis programėlėmis, tinklapiais dažniausiai naudojatės darbe</a:t>
            </a:r>
            <a:r>
              <a:rPr lang="lt-LT" sz="2000" b="1" dirty="0" smtClean="0"/>
              <a:t>?(1)</a:t>
            </a:r>
            <a:endParaRPr lang="lt-LT" sz="2000" b="1"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946" y="1131590"/>
            <a:ext cx="1210618" cy="1949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7786" y="1330391"/>
            <a:ext cx="1296144" cy="1750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57"/>
          <p:cNvSpPr txBox="1">
            <a:spLocks noGrp="1"/>
          </p:cNvSpPr>
          <p:nvPr>
            <p:ph type="title"/>
          </p:nvPr>
        </p:nvSpPr>
        <p:spPr>
          <a:xfrm>
            <a:off x="722375" y="411510"/>
            <a:ext cx="7699200" cy="864096"/>
          </a:xfrm>
          <a:prstGeom prst="rect">
            <a:avLst/>
          </a:prstGeom>
        </p:spPr>
        <p:txBody>
          <a:bodyPr spcFirstLastPara="1" wrap="square" lIns="91425" tIns="91425" rIns="91425" bIns="91425" anchor="t" anchorCtr="0">
            <a:noAutofit/>
          </a:bodyPr>
          <a:lstStyle/>
          <a:p>
            <a:pPr lvl="0"/>
            <a:r>
              <a:rPr lang="lt-LT" sz="2400" dirty="0">
                <a:latin typeface="+mn-lt"/>
              </a:rPr>
              <a:t>Kokiomis programėlėmis, tinklapiais dažniausiai naudojatės darbe</a:t>
            </a:r>
            <a:r>
              <a:rPr lang="lt-LT" sz="2400" dirty="0" smtClean="0">
                <a:latin typeface="+mn-lt"/>
              </a:rPr>
              <a:t>?(2)</a:t>
            </a:r>
            <a:r>
              <a:rPr lang="lt-LT" sz="2400" dirty="0">
                <a:latin typeface="+mn-lt"/>
              </a:rPr>
              <a:t/>
            </a:r>
            <a:br>
              <a:rPr lang="lt-LT" sz="2400" dirty="0">
                <a:latin typeface="+mn-lt"/>
              </a:rPr>
            </a:br>
            <a:endParaRPr sz="2400" dirty="0">
              <a:latin typeface="+mn-lt"/>
            </a:endParaRPr>
          </a:p>
        </p:txBody>
      </p:sp>
      <p:grpSp>
        <p:nvGrpSpPr>
          <p:cNvPr id="1168" name="Google Shape;1168;p57"/>
          <p:cNvGrpSpPr/>
          <p:nvPr/>
        </p:nvGrpSpPr>
        <p:grpSpPr>
          <a:xfrm>
            <a:off x="1250530" y="2211541"/>
            <a:ext cx="6598875" cy="1224306"/>
            <a:chOff x="1304025" y="2229915"/>
            <a:chExt cx="6598875" cy="1357697"/>
          </a:xfrm>
        </p:grpSpPr>
        <p:cxnSp>
          <p:nvCxnSpPr>
            <p:cNvPr id="1169" name="Google Shape;1169;p57"/>
            <p:cNvCxnSpPr/>
            <p:nvPr/>
          </p:nvCxnSpPr>
          <p:spPr>
            <a:xfrm>
              <a:off x="2758875" y="2888200"/>
              <a:ext cx="5081100" cy="0"/>
            </a:xfrm>
            <a:prstGeom prst="straightConnector1">
              <a:avLst/>
            </a:prstGeom>
            <a:noFill/>
            <a:ln w="28575" cap="flat" cmpd="sng">
              <a:solidFill>
                <a:schemeClr val="accent5"/>
              </a:solidFill>
              <a:prstDash val="solid"/>
              <a:round/>
              <a:headEnd type="none" w="med" len="med"/>
              <a:tailEnd type="none" w="med" len="med"/>
            </a:ln>
          </p:spPr>
        </p:cxnSp>
        <p:cxnSp>
          <p:nvCxnSpPr>
            <p:cNvPr id="1171" name="Google Shape;1171;p57"/>
            <p:cNvCxnSpPr/>
            <p:nvPr/>
          </p:nvCxnSpPr>
          <p:spPr>
            <a:xfrm rot="10800000">
              <a:off x="4594361" y="3147812"/>
              <a:ext cx="0" cy="439800"/>
            </a:xfrm>
            <a:prstGeom prst="straightConnector1">
              <a:avLst/>
            </a:prstGeom>
            <a:noFill/>
            <a:ln w="28575" cap="flat" cmpd="sng">
              <a:solidFill>
                <a:schemeClr val="accent5"/>
              </a:solidFill>
              <a:prstDash val="solid"/>
              <a:round/>
              <a:headEnd type="none" w="med" len="med"/>
              <a:tailEnd type="oval" w="med" len="med"/>
            </a:ln>
          </p:spPr>
        </p:cxnSp>
        <p:cxnSp>
          <p:nvCxnSpPr>
            <p:cNvPr id="1173" name="Google Shape;1173;p57"/>
            <p:cNvCxnSpPr/>
            <p:nvPr/>
          </p:nvCxnSpPr>
          <p:spPr>
            <a:xfrm>
              <a:off x="7227213" y="2229915"/>
              <a:ext cx="0" cy="439800"/>
            </a:xfrm>
            <a:prstGeom prst="straightConnector1">
              <a:avLst/>
            </a:prstGeom>
            <a:noFill/>
            <a:ln w="28575" cap="flat" cmpd="sng">
              <a:solidFill>
                <a:schemeClr val="accent5"/>
              </a:solidFill>
              <a:prstDash val="solid"/>
              <a:round/>
              <a:headEnd type="none" w="med" len="med"/>
              <a:tailEnd type="oval" w="med" len="med"/>
            </a:ln>
          </p:spPr>
        </p:cxnSp>
        <p:cxnSp>
          <p:nvCxnSpPr>
            <p:cNvPr id="1177" name="Google Shape;1177;p57"/>
            <p:cNvCxnSpPr/>
            <p:nvPr/>
          </p:nvCxnSpPr>
          <p:spPr>
            <a:xfrm>
              <a:off x="2040696" y="2229916"/>
              <a:ext cx="0" cy="439800"/>
            </a:xfrm>
            <a:prstGeom prst="straightConnector1">
              <a:avLst/>
            </a:prstGeom>
            <a:noFill/>
            <a:ln w="28575" cap="flat" cmpd="sng">
              <a:solidFill>
                <a:schemeClr val="accent5"/>
              </a:solidFill>
              <a:prstDash val="solid"/>
              <a:round/>
              <a:headEnd type="none" w="med" len="med"/>
              <a:tailEnd type="oval" w="med" len="med"/>
            </a:ln>
          </p:spPr>
        </p:cxnSp>
        <p:sp>
          <p:nvSpPr>
            <p:cNvPr id="1179" name="Google Shape;1179;p57"/>
            <p:cNvSpPr/>
            <p:nvPr/>
          </p:nvSpPr>
          <p:spPr>
            <a:xfrm>
              <a:off x="1304025" y="2706400"/>
              <a:ext cx="1455000" cy="363600"/>
            </a:xfrm>
            <a:prstGeom prst="roundRect">
              <a:avLst>
                <a:gd name="adj" fmla="val 34302"/>
              </a:avLst>
            </a:prstGeom>
            <a:solidFill>
              <a:schemeClr val="accent6"/>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lt-LT" sz="1600" b="1" dirty="0" smtClean="0">
                  <a:solidFill>
                    <a:schemeClr val="accent5"/>
                  </a:solidFill>
                  <a:latin typeface="Aldrich"/>
                  <a:ea typeface="Aldrich"/>
                  <a:cs typeface="Aldrich"/>
                  <a:sym typeface="Aldrich"/>
                </a:rPr>
                <a:t>RETAI</a:t>
              </a:r>
              <a:endParaRPr sz="1600" b="1" dirty="0">
                <a:solidFill>
                  <a:schemeClr val="accent5"/>
                </a:solidFill>
                <a:latin typeface="Aldrich"/>
                <a:ea typeface="Aldrich"/>
                <a:cs typeface="Aldrich"/>
                <a:sym typeface="Aldrich"/>
              </a:endParaRPr>
            </a:p>
          </p:txBody>
        </p:sp>
        <p:sp>
          <p:nvSpPr>
            <p:cNvPr id="1180" name="Google Shape;1180;p57"/>
            <p:cNvSpPr/>
            <p:nvPr/>
          </p:nvSpPr>
          <p:spPr>
            <a:xfrm>
              <a:off x="3788099" y="2703211"/>
              <a:ext cx="1630725" cy="363600"/>
            </a:xfrm>
            <a:prstGeom prst="roundRect">
              <a:avLst>
                <a:gd name="adj" fmla="val 32178"/>
              </a:avLst>
            </a:prstGeom>
            <a:solidFill>
              <a:schemeClr val="accen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lt-LT" sz="1600" b="1" dirty="0" smtClean="0">
                  <a:solidFill>
                    <a:schemeClr val="lt1"/>
                  </a:solidFill>
                  <a:latin typeface="Aldrich"/>
                  <a:ea typeface="Aldrich"/>
                  <a:cs typeface="Aldrich"/>
                  <a:sym typeface="Aldrich"/>
                </a:rPr>
                <a:t>LABAI RETAI</a:t>
              </a:r>
              <a:endParaRPr sz="1600" b="1" dirty="0">
                <a:solidFill>
                  <a:schemeClr val="lt1"/>
                </a:solidFill>
                <a:latin typeface="Aldrich"/>
                <a:ea typeface="Aldrich"/>
                <a:cs typeface="Aldrich"/>
                <a:sym typeface="Aldrich"/>
              </a:endParaRPr>
            </a:p>
          </p:txBody>
        </p:sp>
        <p:sp>
          <p:nvSpPr>
            <p:cNvPr id="1181" name="Google Shape;1181;p57"/>
            <p:cNvSpPr/>
            <p:nvPr/>
          </p:nvSpPr>
          <p:spPr>
            <a:xfrm>
              <a:off x="6447900" y="2703211"/>
              <a:ext cx="1455000" cy="363600"/>
            </a:xfrm>
            <a:prstGeom prst="roundRect">
              <a:avLst>
                <a:gd name="adj" fmla="val 35293"/>
              </a:avLst>
            </a:prstGeom>
            <a:solidFill>
              <a:schemeClr val="accent2"/>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lt-LT" sz="1600" b="1" dirty="0" smtClean="0">
                  <a:solidFill>
                    <a:schemeClr val="accent5"/>
                  </a:solidFill>
                  <a:latin typeface="Aldrich"/>
                  <a:ea typeface="Aldrich"/>
                  <a:cs typeface="Aldrich"/>
                  <a:sym typeface="Aldrich"/>
                </a:rPr>
                <a:t>NIEKADA</a:t>
              </a:r>
              <a:endParaRPr sz="1600" b="1" dirty="0">
                <a:solidFill>
                  <a:schemeClr val="accent5"/>
                </a:solidFill>
                <a:latin typeface="Aldrich"/>
                <a:ea typeface="Aldrich"/>
                <a:cs typeface="Aldrich"/>
                <a:sym typeface="Aldrich"/>
              </a:endParaRPr>
            </a:p>
          </p:txBody>
        </p:sp>
      </p:grpSp>
      <p:sp>
        <p:nvSpPr>
          <p:cNvPr id="1178" name="Google Shape;1178;p57"/>
          <p:cNvSpPr txBox="1"/>
          <p:nvPr/>
        </p:nvSpPr>
        <p:spPr>
          <a:xfrm>
            <a:off x="827584" y="1094708"/>
            <a:ext cx="2231143" cy="1202456"/>
          </a:xfrm>
          <a:prstGeom prst="rect">
            <a:avLst/>
          </a:prstGeom>
          <a:ln/>
        </p:spPr>
        <p:style>
          <a:lnRef idx="3">
            <a:schemeClr val="lt1"/>
          </a:lnRef>
          <a:fillRef idx="1">
            <a:schemeClr val="accent3"/>
          </a:fillRef>
          <a:effectRef idx="1">
            <a:schemeClr val="accent3"/>
          </a:effectRef>
          <a:fontRef idx="minor">
            <a:schemeClr val="lt1"/>
          </a:fontRef>
        </p:style>
        <p:txBody>
          <a:bodyPr spcFirstLastPara="1" wrap="square" lIns="91425" tIns="91425" rIns="91425" bIns="91425" anchor="t" anchorCtr="0">
            <a:noAutofit/>
          </a:bodyPr>
          <a:lstStyle/>
          <a:p>
            <a:pPr marL="285750" lvl="0" indent="-285750">
              <a:buFont typeface="Wingdings" panose="05000000000000000000" pitchFamily="2" charset="2"/>
              <a:buChar char="§"/>
            </a:pPr>
            <a:r>
              <a:rPr lang="lt-LT" b="1" dirty="0" err="1">
                <a:solidFill>
                  <a:schemeClr val="accent5"/>
                </a:solidFill>
                <a:latin typeface="+mn-lt"/>
                <a:ea typeface="Didact Gothic"/>
                <a:cs typeface="Didact Gothic"/>
                <a:sym typeface="Didact Gothic"/>
              </a:rPr>
              <a:t>Padlet</a:t>
            </a:r>
            <a:r>
              <a:rPr lang="lt-LT" b="1" dirty="0">
                <a:solidFill>
                  <a:schemeClr val="accent5"/>
                </a:solidFill>
                <a:latin typeface="+mn-lt"/>
                <a:ea typeface="Didact Gothic"/>
                <a:cs typeface="Didact Gothic"/>
                <a:sym typeface="Didact Gothic"/>
              </a:rPr>
              <a:t> </a:t>
            </a:r>
            <a:r>
              <a:rPr lang="lt-LT" b="1" dirty="0" smtClean="0">
                <a:solidFill>
                  <a:schemeClr val="accent5"/>
                </a:solidFill>
                <a:latin typeface="+mn-lt"/>
                <a:ea typeface="Didact Gothic"/>
                <a:cs typeface="Didact Gothic"/>
                <a:sym typeface="Didact Gothic"/>
              </a:rPr>
              <a:t>42%</a:t>
            </a:r>
          </a:p>
          <a:p>
            <a:pPr marL="285750" lvl="0" indent="-285750">
              <a:buFont typeface="Wingdings" panose="05000000000000000000" pitchFamily="2" charset="2"/>
              <a:buChar char="§"/>
            </a:pPr>
            <a:r>
              <a:rPr lang="lt-LT" b="1" dirty="0" err="1">
                <a:solidFill>
                  <a:schemeClr val="accent5"/>
                </a:solidFill>
                <a:latin typeface="+mn-lt"/>
                <a:ea typeface="Didact Gothic"/>
                <a:cs typeface="Didact Gothic"/>
                <a:sym typeface="Didact Gothic"/>
              </a:rPr>
              <a:t>Edform</a:t>
            </a:r>
            <a:r>
              <a:rPr lang="lt-LT" b="1" dirty="0">
                <a:solidFill>
                  <a:schemeClr val="accent5"/>
                </a:solidFill>
                <a:latin typeface="+mn-lt"/>
                <a:ea typeface="Didact Gothic"/>
                <a:cs typeface="Didact Gothic"/>
                <a:sym typeface="Didact Gothic"/>
              </a:rPr>
              <a:t> </a:t>
            </a:r>
            <a:r>
              <a:rPr lang="lt-LT" b="1" dirty="0" smtClean="0">
                <a:solidFill>
                  <a:schemeClr val="accent5"/>
                </a:solidFill>
                <a:latin typeface="+mn-lt"/>
                <a:ea typeface="Didact Gothic"/>
                <a:cs typeface="Didact Gothic"/>
                <a:sym typeface="Didact Gothic"/>
              </a:rPr>
              <a:t>25%</a:t>
            </a:r>
          </a:p>
          <a:p>
            <a:pPr marL="285750" lvl="0" indent="-285750">
              <a:buFont typeface="Wingdings" panose="05000000000000000000" pitchFamily="2" charset="2"/>
              <a:buChar char="§"/>
            </a:pPr>
            <a:r>
              <a:rPr lang="lt-LT" b="1" dirty="0" err="1">
                <a:solidFill>
                  <a:schemeClr val="accent5"/>
                </a:solidFill>
                <a:latin typeface="+mn-lt"/>
                <a:ea typeface="Didact Gothic"/>
                <a:cs typeface="Didact Gothic"/>
                <a:sym typeface="Didact Gothic"/>
              </a:rPr>
              <a:t>SmartNotebook</a:t>
            </a:r>
            <a:r>
              <a:rPr lang="lt-LT" b="1" dirty="0">
                <a:solidFill>
                  <a:schemeClr val="accent5"/>
                </a:solidFill>
                <a:latin typeface="+mn-lt"/>
                <a:ea typeface="Didact Gothic"/>
                <a:cs typeface="Didact Gothic"/>
                <a:sym typeface="Didact Gothic"/>
              </a:rPr>
              <a:t> 25</a:t>
            </a:r>
            <a:r>
              <a:rPr lang="lt-LT" b="1" dirty="0" smtClean="0">
                <a:solidFill>
                  <a:schemeClr val="accent5"/>
                </a:solidFill>
                <a:latin typeface="+mn-lt"/>
                <a:ea typeface="Didact Gothic"/>
                <a:cs typeface="Didact Gothic"/>
                <a:sym typeface="Didact Gothic"/>
              </a:rPr>
              <a:t>%</a:t>
            </a:r>
          </a:p>
          <a:p>
            <a:pPr marL="285750" lvl="0" indent="-285750">
              <a:buFont typeface="Wingdings" panose="05000000000000000000" pitchFamily="2" charset="2"/>
              <a:buChar char="§"/>
            </a:pPr>
            <a:r>
              <a:rPr lang="lt-LT" b="1" dirty="0" err="1">
                <a:solidFill>
                  <a:schemeClr val="accent5"/>
                </a:solidFill>
                <a:ea typeface="Didact Gothic"/>
                <a:cs typeface="Didact Gothic"/>
                <a:sym typeface="Didact Gothic"/>
              </a:rPr>
              <a:t>Bookcreator</a:t>
            </a:r>
            <a:r>
              <a:rPr lang="lt-LT" b="1" dirty="0">
                <a:solidFill>
                  <a:schemeClr val="accent5"/>
                </a:solidFill>
                <a:ea typeface="Didact Gothic"/>
                <a:cs typeface="Didact Gothic"/>
                <a:sym typeface="Didact Gothic"/>
              </a:rPr>
              <a:t> 24,3%</a:t>
            </a:r>
          </a:p>
          <a:p>
            <a:pPr marL="285750" indent="-285750">
              <a:buFont typeface="Wingdings" panose="05000000000000000000" pitchFamily="2" charset="2"/>
              <a:buChar char="§"/>
            </a:pPr>
            <a:r>
              <a:rPr lang="lt-LT" b="1" dirty="0">
                <a:solidFill>
                  <a:schemeClr val="accent5"/>
                </a:solidFill>
                <a:ea typeface="Didact Gothic"/>
                <a:cs typeface="Didact Gothic"/>
                <a:sym typeface="Didact Gothic"/>
              </a:rPr>
              <a:t>Išmani klasė 21,4%</a:t>
            </a:r>
          </a:p>
          <a:p>
            <a:pPr marL="285750" lvl="0" indent="-285750">
              <a:buFont typeface="Wingdings" panose="05000000000000000000" pitchFamily="2" charset="2"/>
              <a:buChar char="§"/>
            </a:pPr>
            <a:endParaRPr lang="lt-LT" b="1" dirty="0">
              <a:solidFill>
                <a:schemeClr val="accent5"/>
              </a:solidFill>
              <a:ea typeface="Didact Gothic"/>
              <a:cs typeface="Didact Gothic"/>
              <a:sym typeface="Didact Gothic"/>
            </a:endParaRPr>
          </a:p>
          <a:p>
            <a:pPr marL="285750" lvl="0" indent="-285750">
              <a:buFont typeface="Wingdings" panose="05000000000000000000" pitchFamily="2" charset="2"/>
              <a:buChar char="§"/>
            </a:pPr>
            <a:endParaRPr lang="lt-LT" b="1" dirty="0">
              <a:solidFill>
                <a:schemeClr val="accent5"/>
              </a:solidFill>
              <a:latin typeface="+mn-lt"/>
              <a:ea typeface="Didact Gothic"/>
              <a:cs typeface="Didact Gothic"/>
              <a:sym typeface="Didact Gothic"/>
            </a:endParaRPr>
          </a:p>
          <a:p>
            <a:pPr marL="285750" lvl="0" indent="-285750">
              <a:buFont typeface="Wingdings" panose="05000000000000000000" pitchFamily="2" charset="2"/>
              <a:buChar char="§"/>
            </a:pPr>
            <a:endParaRPr lang="lt-LT" b="1" dirty="0" smtClean="0">
              <a:solidFill>
                <a:schemeClr val="accent5"/>
              </a:solidFill>
              <a:latin typeface="+mn-lt"/>
              <a:ea typeface="Didact Gothic"/>
              <a:cs typeface="Didact Gothic"/>
              <a:sym typeface="Didact Gothic"/>
            </a:endParaRPr>
          </a:p>
          <a:p>
            <a:pPr marL="285750" lvl="0" indent="-285750">
              <a:buFont typeface="Wingdings" panose="05000000000000000000" pitchFamily="2" charset="2"/>
              <a:buChar char="§"/>
            </a:pPr>
            <a:endParaRPr lang="lt-LT" b="1" dirty="0">
              <a:solidFill>
                <a:schemeClr val="accent5"/>
              </a:solidFill>
              <a:latin typeface="+mn-lt"/>
              <a:ea typeface="Didact Gothic"/>
              <a:cs typeface="Didact Gothic"/>
              <a:sym typeface="Didact Gothic"/>
            </a:endParaRPr>
          </a:p>
          <a:p>
            <a:pPr marL="285750" lvl="0" indent="-285750">
              <a:buFont typeface="Wingdings" panose="05000000000000000000" pitchFamily="2" charset="2"/>
              <a:buChar char="§"/>
            </a:pPr>
            <a:endParaRPr lang="lt-LT" sz="1500" b="1" dirty="0" smtClean="0">
              <a:solidFill>
                <a:schemeClr val="accent5"/>
              </a:solidFill>
              <a:latin typeface="+mn-lt"/>
              <a:ea typeface="Didact Gothic"/>
              <a:cs typeface="Didact Gothic"/>
              <a:sym typeface="Didact Gothic"/>
            </a:endParaRPr>
          </a:p>
          <a:p>
            <a:pPr marL="285750" lvl="0" indent="-285750">
              <a:buFont typeface="Wingdings" panose="05000000000000000000" pitchFamily="2" charset="2"/>
              <a:buChar char="§"/>
            </a:pPr>
            <a:endParaRPr lang="lt-LT" sz="1500" b="1" dirty="0">
              <a:solidFill>
                <a:schemeClr val="accent5"/>
              </a:solidFill>
              <a:latin typeface="+mn-lt"/>
              <a:ea typeface="Didact Gothic"/>
              <a:cs typeface="Didact Gothic"/>
              <a:sym typeface="Didact Gothic"/>
            </a:endParaRPr>
          </a:p>
          <a:p>
            <a:pPr marL="285750" lvl="0" indent="-285750">
              <a:buFont typeface="Wingdings" panose="05000000000000000000" pitchFamily="2" charset="2"/>
              <a:buChar char="§"/>
            </a:pPr>
            <a:endParaRPr lang="lt-LT" sz="1500" b="1" dirty="0">
              <a:solidFill>
                <a:schemeClr val="accent5"/>
              </a:solidFill>
              <a:latin typeface="+mn-lt"/>
              <a:ea typeface="Didact Gothic"/>
              <a:cs typeface="Didact Gothic"/>
              <a:sym typeface="Didact Gothic"/>
            </a:endParaRPr>
          </a:p>
        </p:txBody>
      </p:sp>
      <p:sp>
        <p:nvSpPr>
          <p:cNvPr id="1172" name="Google Shape;1172;p57"/>
          <p:cNvSpPr txBox="1"/>
          <p:nvPr/>
        </p:nvSpPr>
        <p:spPr>
          <a:xfrm>
            <a:off x="3460746" y="3435846"/>
            <a:ext cx="2160240" cy="1224136"/>
          </a:xfrm>
          <a:prstGeom prst="rect">
            <a:avLst/>
          </a:prstGeom>
          <a:ln/>
        </p:spPr>
        <p:style>
          <a:lnRef idx="3">
            <a:schemeClr val="lt1"/>
          </a:lnRef>
          <a:fillRef idx="1">
            <a:schemeClr val="accent3"/>
          </a:fillRef>
          <a:effectRef idx="1">
            <a:schemeClr val="accent3"/>
          </a:effectRef>
          <a:fontRef idx="minor">
            <a:schemeClr val="lt1"/>
          </a:fontRef>
        </p:style>
        <p:txBody>
          <a:bodyPr spcFirstLastPara="1" wrap="square" lIns="91425" tIns="91425" rIns="91425" bIns="91425" anchor="t" anchorCtr="0">
            <a:noAutofit/>
          </a:bodyPr>
          <a:lstStyle/>
          <a:p>
            <a:pPr marL="285750" lvl="0" indent="-285750">
              <a:buFont typeface="Wingdings" panose="05000000000000000000" pitchFamily="2" charset="2"/>
              <a:buChar char="§"/>
            </a:pPr>
            <a:r>
              <a:rPr lang="lt-LT" b="1" dirty="0" err="1" smtClean="0">
                <a:solidFill>
                  <a:schemeClr val="accent5"/>
                </a:solidFill>
                <a:latin typeface="+mn-lt"/>
                <a:ea typeface="Didact Gothic"/>
                <a:cs typeface="Didact Gothic"/>
                <a:sym typeface="Didact Gothic"/>
              </a:rPr>
              <a:t>Bookcreator</a:t>
            </a:r>
            <a:r>
              <a:rPr lang="lt-LT" b="1" dirty="0" smtClean="0">
                <a:solidFill>
                  <a:schemeClr val="accent5"/>
                </a:solidFill>
                <a:latin typeface="+mn-lt"/>
                <a:ea typeface="Didact Gothic"/>
                <a:cs typeface="Didact Gothic"/>
                <a:sym typeface="Didact Gothic"/>
              </a:rPr>
              <a:t> 24,3%</a:t>
            </a:r>
          </a:p>
          <a:p>
            <a:pPr marL="285750" lvl="0" indent="-285750">
              <a:buFont typeface="Wingdings" panose="05000000000000000000" pitchFamily="2" charset="2"/>
              <a:buChar char="§"/>
            </a:pPr>
            <a:r>
              <a:rPr lang="lt-LT" b="1" dirty="0" err="1">
                <a:solidFill>
                  <a:schemeClr val="accent5"/>
                </a:solidFill>
                <a:latin typeface="+mn-lt"/>
                <a:ea typeface="Didact Gothic"/>
                <a:cs typeface="Didact Gothic"/>
                <a:sym typeface="Didact Gothic"/>
              </a:rPr>
              <a:t>Canva</a:t>
            </a:r>
            <a:r>
              <a:rPr lang="lt-LT" b="1" dirty="0">
                <a:solidFill>
                  <a:schemeClr val="accent5"/>
                </a:solidFill>
                <a:latin typeface="+mn-lt"/>
                <a:ea typeface="Didact Gothic"/>
                <a:cs typeface="Didact Gothic"/>
                <a:sym typeface="Didact Gothic"/>
              </a:rPr>
              <a:t> 24,3%</a:t>
            </a:r>
          </a:p>
          <a:p>
            <a:pPr marL="285750" lvl="0" indent="-285750">
              <a:buFont typeface="Wingdings" panose="05000000000000000000" pitchFamily="2" charset="2"/>
              <a:buChar char="§"/>
            </a:pPr>
            <a:r>
              <a:rPr lang="lt-LT" b="1" dirty="0" err="1">
                <a:solidFill>
                  <a:schemeClr val="accent5"/>
                </a:solidFill>
                <a:latin typeface="+mn-lt"/>
                <a:ea typeface="Didact Gothic"/>
                <a:cs typeface="Didact Gothic"/>
                <a:sym typeface="Didact Gothic"/>
              </a:rPr>
              <a:t>Padlet</a:t>
            </a:r>
            <a:r>
              <a:rPr lang="lt-LT" b="1" dirty="0">
                <a:solidFill>
                  <a:schemeClr val="accent5"/>
                </a:solidFill>
                <a:latin typeface="+mn-lt"/>
                <a:ea typeface="Didact Gothic"/>
                <a:cs typeface="Didact Gothic"/>
                <a:sym typeface="Didact Gothic"/>
              </a:rPr>
              <a:t>  17,1%</a:t>
            </a:r>
          </a:p>
          <a:p>
            <a:pPr marL="285750" lvl="0" indent="-285750">
              <a:buFont typeface="Wingdings" panose="05000000000000000000" pitchFamily="2" charset="2"/>
              <a:buChar char="§"/>
            </a:pPr>
            <a:r>
              <a:rPr lang="lt-LT" b="1" dirty="0" err="1">
                <a:solidFill>
                  <a:schemeClr val="accent5"/>
                </a:solidFill>
                <a:latin typeface="+mn-lt"/>
                <a:ea typeface="Didact Gothic"/>
                <a:cs typeface="Didact Gothic"/>
                <a:sym typeface="Didact Gothic"/>
              </a:rPr>
              <a:t>Eduka</a:t>
            </a:r>
            <a:r>
              <a:rPr lang="lt-LT" b="1" dirty="0">
                <a:solidFill>
                  <a:schemeClr val="accent5"/>
                </a:solidFill>
                <a:latin typeface="+mn-lt"/>
                <a:ea typeface="Didact Gothic"/>
                <a:cs typeface="Didact Gothic"/>
                <a:sym typeface="Didact Gothic"/>
              </a:rPr>
              <a:t> klasė 15,4% </a:t>
            </a:r>
          </a:p>
          <a:p>
            <a:pPr marL="285750" lvl="0" indent="-285750">
              <a:buFont typeface="Wingdings" panose="05000000000000000000" pitchFamily="2" charset="2"/>
              <a:buChar char="§"/>
            </a:pPr>
            <a:r>
              <a:rPr lang="lt-LT" b="1" dirty="0">
                <a:solidFill>
                  <a:schemeClr val="accent5"/>
                </a:solidFill>
                <a:latin typeface="+mn-lt"/>
                <a:ea typeface="Didact Gothic"/>
                <a:cs typeface="Didact Gothic"/>
                <a:sym typeface="Didact Gothic"/>
              </a:rPr>
              <a:t>EMA </a:t>
            </a:r>
            <a:r>
              <a:rPr lang="lt-LT" b="1" dirty="0" smtClean="0">
                <a:solidFill>
                  <a:schemeClr val="accent5"/>
                </a:solidFill>
                <a:latin typeface="+mn-lt"/>
                <a:ea typeface="Didact Gothic"/>
                <a:cs typeface="Didact Gothic"/>
                <a:sym typeface="Didact Gothic"/>
              </a:rPr>
              <a:t>15</a:t>
            </a:r>
            <a:r>
              <a:rPr lang="lt-LT" b="1" dirty="0">
                <a:solidFill>
                  <a:schemeClr val="accent5"/>
                </a:solidFill>
                <a:latin typeface="+mn-lt"/>
                <a:ea typeface="Didact Gothic"/>
                <a:cs typeface="Didact Gothic"/>
                <a:sym typeface="Didact Gothic"/>
              </a:rPr>
              <a:t>%</a:t>
            </a:r>
          </a:p>
          <a:p>
            <a:pPr marL="285750" lvl="0" indent="-285750">
              <a:buFont typeface="Wingdings" panose="05000000000000000000" pitchFamily="2" charset="2"/>
              <a:buChar char="§"/>
            </a:pPr>
            <a:endParaRPr lang="lt-LT" sz="1500" b="1" dirty="0">
              <a:solidFill>
                <a:schemeClr val="accent5"/>
              </a:solidFill>
              <a:latin typeface="+mn-lt"/>
              <a:ea typeface="Didact Gothic"/>
              <a:cs typeface="Didact Gothic"/>
              <a:sym typeface="Didact Gothic"/>
            </a:endParaRPr>
          </a:p>
          <a:p>
            <a:pPr marL="0" lvl="0" indent="0" rtl="0">
              <a:spcBef>
                <a:spcPts val="0"/>
              </a:spcBef>
              <a:spcAft>
                <a:spcPts val="0"/>
              </a:spcAft>
              <a:buNone/>
            </a:pPr>
            <a:endParaRPr sz="1500" dirty="0">
              <a:solidFill>
                <a:schemeClr val="accent5"/>
              </a:solidFill>
              <a:latin typeface="Didact Gothic"/>
              <a:ea typeface="Didact Gothic"/>
              <a:cs typeface="Didact Gothic"/>
              <a:sym typeface="Didact Gothic"/>
            </a:endParaRPr>
          </a:p>
          <a:p>
            <a:pPr marL="0" lvl="0" indent="0" algn="ctr" rtl="0">
              <a:spcBef>
                <a:spcPts val="0"/>
              </a:spcBef>
              <a:spcAft>
                <a:spcPts val="0"/>
              </a:spcAft>
              <a:buNone/>
            </a:pPr>
            <a:endParaRPr sz="1500" dirty="0">
              <a:solidFill>
                <a:schemeClr val="accent5"/>
              </a:solidFill>
              <a:latin typeface="Didact Gothic"/>
              <a:ea typeface="Didact Gothic"/>
              <a:cs typeface="Didact Gothic"/>
              <a:sym typeface="Didact Gothic"/>
            </a:endParaRPr>
          </a:p>
        </p:txBody>
      </p:sp>
      <p:sp>
        <p:nvSpPr>
          <p:cNvPr id="1174" name="Google Shape;1174;p57"/>
          <p:cNvSpPr txBox="1"/>
          <p:nvPr/>
        </p:nvSpPr>
        <p:spPr>
          <a:xfrm>
            <a:off x="6192582" y="1094708"/>
            <a:ext cx="2051825" cy="1202456"/>
          </a:xfrm>
          <a:prstGeom prst="rect">
            <a:avLst/>
          </a:prstGeom>
          <a:ln/>
        </p:spPr>
        <p:style>
          <a:lnRef idx="3">
            <a:schemeClr val="lt1"/>
          </a:lnRef>
          <a:fillRef idx="1">
            <a:schemeClr val="accent3"/>
          </a:fillRef>
          <a:effectRef idx="1">
            <a:schemeClr val="accent3"/>
          </a:effectRef>
          <a:fontRef idx="minor">
            <a:schemeClr val="lt1"/>
          </a:fontRef>
        </p:style>
        <p:txBody>
          <a:bodyPr spcFirstLastPara="1" wrap="square" lIns="91425" tIns="91425" rIns="91425" bIns="91425" anchor="t" anchorCtr="0">
            <a:noAutofit/>
          </a:bodyPr>
          <a:lstStyle/>
          <a:p>
            <a:pPr marL="285750" lvl="0" indent="-285750">
              <a:buFont typeface="Wingdings" panose="05000000000000000000" pitchFamily="2" charset="2"/>
              <a:buChar char="§"/>
            </a:pPr>
            <a:r>
              <a:rPr lang="lt-LT" b="1" dirty="0" err="1">
                <a:solidFill>
                  <a:schemeClr val="accent5"/>
                </a:solidFill>
                <a:latin typeface="+mn-lt"/>
                <a:ea typeface="Didact Gothic"/>
                <a:cs typeface="Didact Gothic"/>
                <a:sym typeface="Didact Gothic"/>
              </a:rPr>
              <a:t>Kahoot</a:t>
            </a:r>
            <a:r>
              <a:rPr lang="lt-LT" b="1" dirty="0">
                <a:solidFill>
                  <a:schemeClr val="accent5"/>
                </a:solidFill>
                <a:latin typeface="+mn-lt"/>
                <a:ea typeface="Didact Gothic"/>
                <a:cs typeface="Didact Gothic"/>
                <a:sym typeface="Didact Gothic"/>
              </a:rPr>
              <a:t> </a:t>
            </a:r>
            <a:r>
              <a:rPr lang="lt-LT" b="1" dirty="0" smtClean="0">
                <a:solidFill>
                  <a:schemeClr val="accent5"/>
                </a:solidFill>
                <a:latin typeface="+mn-lt"/>
                <a:ea typeface="Didact Gothic"/>
                <a:cs typeface="Didact Gothic"/>
                <a:sym typeface="Didact Gothic"/>
              </a:rPr>
              <a:t>72,2 %</a:t>
            </a:r>
          </a:p>
          <a:p>
            <a:pPr marL="285750" lvl="0" indent="-285750">
              <a:buFont typeface="Wingdings" panose="05000000000000000000" pitchFamily="2" charset="2"/>
              <a:buChar char="§"/>
            </a:pPr>
            <a:r>
              <a:rPr lang="lt-LT" b="1" dirty="0" err="1">
                <a:solidFill>
                  <a:schemeClr val="accent5"/>
                </a:solidFill>
                <a:latin typeface="+mn-lt"/>
                <a:ea typeface="Didact Gothic"/>
                <a:cs typeface="Didact Gothic"/>
                <a:sym typeface="Didact Gothic"/>
              </a:rPr>
              <a:t>Frepy</a:t>
            </a:r>
            <a:r>
              <a:rPr lang="lt-LT" b="1" dirty="0">
                <a:solidFill>
                  <a:schemeClr val="accent5"/>
                </a:solidFill>
                <a:latin typeface="+mn-lt"/>
                <a:ea typeface="Didact Gothic"/>
                <a:cs typeface="Didact Gothic"/>
                <a:sym typeface="Didact Gothic"/>
              </a:rPr>
              <a:t> </a:t>
            </a:r>
            <a:r>
              <a:rPr lang="lt-LT" b="1" dirty="0" smtClean="0">
                <a:solidFill>
                  <a:schemeClr val="accent5"/>
                </a:solidFill>
                <a:latin typeface="+mn-lt"/>
                <a:ea typeface="Didact Gothic"/>
                <a:cs typeface="Didact Gothic"/>
                <a:sym typeface="Didact Gothic"/>
              </a:rPr>
              <a:t>66%</a:t>
            </a:r>
          </a:p>
          <a:p>
            <a:pPr marL="285750" lvl="0" indent="-285750">
              <a:buFont typeface="Wingdings" panose="05000000000000000000" pitchFamily="2" charset="2"/>
              <a:buChar char="§"/>
            </a:pPr>
            <a:r>
              <a:rPr lang="lt-LT" b="1" dirty="0" err="1">
                <a:solidFill>
                  <a:schemeClr val="accent5"/>
                </a:solidFill>
                <a:latin typeface="+mn-lt"/>
                <a:ea typeface="Didact Gothic"/>
                <a:cs typeface="Didact Gothic"/>
                <a:sym typeface="Didact Gothic"/>
              </a:rPr>
              <a:t>Bamboozle</a:t>
            </a:r>
            <a:r>
              <a:rPr lang="lt-LT" b="1" dirty="0">
                <a:solidFill>
                  <a:schemeClr val="accent5"/>
                </a:solidFill>
                <a:latin typeface="+mn-lt"/>
                <a:ea typeface="Didact Gothic"/>
                <a:cs typeface="Didact Gothic"/>
                <a:sym typeface="Didact Gothic"/>
              </a:rPr>
              <a:t> </a:t>
            </a:r>
            <a:r>
              <a:rPr lang="lt-LT" b="1" dirty="0" smtClean="0">
                <a:solidFill>
                  <a:schemeClr val="accent5"/>
                </a:solidFill>
                <a:latin typeface="+mn-lt"/>
                <a:ea typeface="Didact Gothic"/>
                <a:cs typeface="Didact Gothic"/>
                <a:sym typeface="Didact Gothic"/>
              </a:rPr>
              <a:t>68%</a:t>
            </a:r>
          </a:p>
          <a:p>
            <a:pPr marL="285750" lvl="0" indent="-285750">
              <a:buFont typeface="Wingdings" panose="05000000000000000000" pitchFamily="2" charset="2"/>
              <a:buChar char="§"/>
            </a:pPr>
            <a:r>
              <a:rPr lang="lt-LT" b="1" dirty="0" err="1">
                <a:solidFill>
                  <a:schemeClr val="accent5"/>
                </a:solidFill>
                <a:latin typeface="+mn-lt"/>
                <a:ea typeface="Didact Gothic"/>
                <a:cs typeface="Didact Gothic"/>
                <a:sym typeface="Didact Gothic"/>
              </a:rPr>
              <a:t>Canva</a:t>
            </a:r>
            <a:r>
              <a:rPr lang="lt-LT" b="1" dirty="0">
                <a:solidFill>
                  <a:schemeClr val="accent5"/>
                </a:solidFill>
                <a:latin typeface="+mn-lt"/>
                <a:ea typeface="Didact Gothic"/>
                <a:cs typeface="Didact Gothic"/>
                <a:sym typeface="Didact Gothic"/>
              </a:rPr>
              <a:t> </a:t>
            </a:r>
            <a:r>
              <a:rPr lang="lt-LT" b="1" dirty="0" smtClean="0">
                <a:solidFill>
                  <a:schemeClr val="accent5"/>
                </a:solidFill>
                <a:latin typeface="+mn-lt"/>
                <a:ea typeface="Didact Gothic"/>
                <a:cs typeface="Didact Gothic"/>
                <a:sym typeface="Didact Gothic"/>
              </a:rPr>
              <a:t>54,1%</a:t>
            </a:r>
          </a:p>
          <a:p>
            <a:pPr marL="285750" lvl="0" indent="-285750">
              <a:buFont typeface="Wingdings" panose="05000000000000000000" pitchFamily="2" charset="2"/>
              <a:buChar char="§"/>
            </a:pPr>
            <a:endParaRPr lang="lt-LT" b="1" dirty="0" smtClean="0">
              <a:solidFill>
                <a:schemeClr val="accent5"/>
              </a:solidFill>
              <a:latin typeface="+mn-lt"/>
              <a:ea typeface="Didact Gothic"/>
              <a:cs typeface="Didact Gothic"/>
              <a:sym typeface="Didact Gothic"/>
            </a:endParaRPr>
          </a:p>
          <a:p>
            <a:pPr marL="285750" lvl="0" indent="-285750">
              <a:buFont typeface="Wingdings" panose="05000000000000000000" pitchFamily="2" charset="2"/>
              <a:buChar char="§"/>
            </a:pPr>
            <a:endParaRPr lang="lt-LT" sz="1500" b="1" dirty="0">
              <a:solidFill>
                <a:schemeClr val="accent5"/>
              </a:solidFill>
              <a:latin typeface="+mn-lt"/>
              <a:ea typeface="Didact Gothic"/>
              <a:cs typeface="Didact Gothic"/>
              <a:sym typeface="Didact Gothic"/>
            </a:endParaRPr>
          </a:p>
          <a:p>
            <a:pPr marL="285750" lvl="0" indent="-285750">
              <a:buFont typeface="Wingdings" panose="05000000000000000000" pitchFamily="2" charset="2"/>
              <a:buChar char="§"/>
            </a:pPr>
            <a:endParaRPr lang="lt-LT" sz="1500" b="1" dirty="0">
              <a:solidFill>
                <a:schemeClr val="accent5"/>
              </a:solidFill>
              <a:latin typeface="+mn-lt"/>
              <a:ea typeface="Didact Gothic"/>
              <a:cs typeface="Didact Gothic"/>
              <a:sym typeface="Didact Gothic"/>
            </a:endParaRPr>
          </a:p>
          <a:p>
            <a:pPr marL="285750" lvl="0" indent="-285750">
              <a:buFont typeface="Wingdings" panose="05000000000000000000" pitchFamily="2" charset="2"/>
              <a:buChar char="§"/>
            </a:pPr>
            <a:endParaRPr lang="lt-LT" sz="1500" b="1" dirty="0" smtClean="0">
              <a:solidFill>
                <a:schemeClr val="accent5"/>
              </a:solidFill>
              <a:latin typeface="+mn-lt"/>
              <a:ea typeface="Didact Gothic"/>
              <a:cs typeface="Didact Gothic"/>
              <a:sym typeface="Didact Gothic"/>
            </a:endParaRPr>
          </a:p>
          <a:p>
            <a:pPr marL="285750" lvl="0" indent="-285750">
              <a:buFont typeface="Wingdings" panose="05000000000000000000" pitchFamily="2" charset="2"/>
              <a:buChar char="§"/>
            </a:pPr>
            <a:endParaRPr lang="lt-LT" sz="1500" b="1" dirty="0">
              <a:solidFill>
                <a:schemeClr val="accent5"/>
              </a:solidFill>
              <a:latin typeface="+mn-lt"/>
              <a:ea typeface="Didact Gothic"/>
              <a:cs typeface="Didact Gothic"/>
              <a:sym typeface="Didact Gothic"/>
            </a:endParaRPr>
          </a:p>
          <a:p>
            <a:pPr marL="285750" lvl="0" indent="-285750">
              <a:buFont typeface="Wingdings" panose="05000000000000000000" pitchFamily="2" charset="2"/>
              <a:buChar char="§"/>
            </a:pPr>
            <a:endParaRPr lang="lt-LT" sz="1500" b="1" dirty="0">
              <a:solidFill>
                <a:schemeClr val="accent5"/>
              </a:solidFill>
              <a:latin typeface="+mn-lt"/>
              <a:ea typeface="Didact Gothic"/>
              <a:cs typeface="Didact Gothic"/>
              <a:sym typeface="Didact Gothic"/>
            </a:endParaRPr>
          </a:p>
        </p:txBody>
      </p:sp>
    </p:spTree>
    <p:extLst>
      <p:ext uri="{BB962C8B-B14F-4D97-AF65-F5344CB8AC3E}">
        <p14:creationId xmlns:p14="http://schemas.microsoft.com/office/powerpoint/2010/main" val="18139332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aštė 2"/>
          <p:cNvSpPr>
            <a:spLocks noGrp="1"/>
          </p:cNvSpPr>
          <p:nvPr>
            <p:ph type="title"/>
          </p:nvPr>
        </p:nvSpPr>
        <p:spPr>
          <a:xfrm>
            <a:off x="179512" y="195486"/>
            <a:ext cx="8712968" cy="1008112"/>
          </a:xfrm>
        </p:spPr>
        <p:txBody>
          <a:bodyPr/>
          <a:lstStyle/>
          <a:p>
            <a:r>
              <a:rPr lang="lt-LT" sz="2400" dirty="0">
                <a:latin typeface="+mn-lt"/>
              </a:rPr>
              <a:t>Kokiais IKT įrankiais pačios kuriate savo programėles? Išvardinkite 3 labiausiai naudojamas ir </a:t>
            </a:r>
            <a:r>
              <a:rPr lang="lt-LT" sz="2400" dirty="0" err="1">
                <a:latin typeface="+mn-lt"/>
              </a:rPr>
              <a:t>mėgiamas</a:t>
            </a:r>
            <a:r>
              <a:rPr lang="lt-LT" sz="2400" dirty="0">
                <a:latin typeface="+mn-lt"/>
              </a:rPr>
              <a:t> </a:t>
            </a:r>
            <a:r>
              <a:rPr lang="lt-LT" sz="2400" dirty="0" smtClean="0">
                <a:latin typeface="+mn-lt"/>
              </a:rPr>
              <a:t>ugdytinių?</a:t>
            </a:r>
            <a:endParaRPr lang="lt-LT" sz="2400" dirty="0">
              <a:latin typeface="+mn-lt"/>
            </a:endParaRPr>
          </a:p>
        </p:txBody>
      </p:sp>
      <p:grpSp>
        <p:nvGrpSpPr>
          <p:cNvPr id="2" name="Grupė 1"/>
          <p:cNvGrpSpPr/>
          <p:nvPr/>
        </p:nvGrpSpPr>
        <p:grpSpPr>
          <a:xfrm>
            <a:off x="936407" y="1126367"/>
            <a:ext cx="7040786" cy="3583377"/>
            <a:chOff x="936407" y="1126367"/>
            <a:chExt cx="7040786" cy="3583377"/>
          </a:xfrm>
        </p:grpSpPr>
        <p:sp>
          <p:nvSpPr>
            <p:cNvPr id="5" name="Laisva forma 4"/>
            <p:cNvSpPr/>
            <p:nvPr/>
          </p:nvSpPr>
          <p:spPr>
            <a:xfrm>
              <a:off x="5333854" y="2427734"/>
              <a:ext cx="1800198" cy="876103"/>
            </a:xfrm>
            <a:custGeom>
              <a:avLst/>
              <a:gdLst/>
              <a:ahLst/>
              <a:cxnLst/>
              <a:rect l="0" t="0" r="0" b="0"/>
              <a:pathLst>
                <a:path>
                  <a:moveTo>
                    <a:pt x="0" y="876103"/>
                  </a:moveTo>
                  <a:lnTo>
                    <a:pt x="1800198" y="0"/>
                  </a:lnTo>
                </a:path>
              </a:pathLst>
            </a:custGeom>
            <a:noFill/>
          </p:spPr>
          <p:style>
            <a:lnRef idx="2">
              <a:schemeClr val="accent1"/>
            </a:lnRef>
            <a:fillRef idx="0">
              <a:schemeClr val="accent1"/>
            </a:fillRef>
            <a:effectRef idx="1">
              <a:schemeClr val="accent1"/>
            </a:effectRef>
            <a:fontRef idx="minor">
              <a:schemeClr val="tx1">
                <a:hueOff val="0"/>
                <a:satOff val="0"/>
                <a:lumOff val="0"/>
                <a:alphaOff val="0"/>
              </a:schemeClr>
            </a:fontRef>
          </p:style>
        </p:sp>
        <p:sp>
          <p:nvSpPr>
            <p:cNvPr id="11" name="Laisva forma 10"/>
            <p:cNvSpPr/>
            <p:nvPr/>
          </p:nvSpPr>
          <p:spPr>
            <a:xfrm>
              <a:off x="1626250" y="2427848"/>
              <a:ext cx="1907401" cy="875989"/>
            </a:xfrm>
            <a:custGeom>
              <a:avLst/>
              <a:gdLst/>
              <a:ahLst/>
              <a:cxnLst/>
              <a:rect l="0" t="0" r="0" b="0"/>
              <a:pathLst>
                <a:path>
                  <a:moveTo>
                    <a:pt x="1907401" y="875989"/>
                  </a:moveTo>
                  <a:lnTo>
                    <a:pt x="0" y="0"/>
                  </a:lnTo>
                </a:path>
              </a:pathLst>
            </a:custGeom>
            <a:noFill/>
          </p:spPr>
          <p:style>
            <a:lnRef idx="2">
              <a:schemeClr val="accent1"/>
            </a:lnRef>
            <a:fillRef idx="0">
              <a:schemeClr val="accent1"/>
            </a:fillRef>
            <a:effectRef idx="1">
              <a:schemeClr val="accent1"/>
            </a:effectRef>
            <a:fontRef idx="minor">
              <a:schemeClr val="tx1">
                <a:hueOff val="0"/>
                <a:satOff val="0"/>
                <a:lumOff val="0"/>
                <a:alphaOff val="0"/>
              </a:schemeClr>
            </a:fontRef>
          </p:style>
        </p:sp>
        <p:sp>
          <p:nvSpPr>
            <p:cNvPr id="13" name="Suapvalintas stačiakampis 12"/>
            <p:cNvSpPr/>
            <p:nvPr/>
          </p:nvSpPr>
          <p:spPr>
            <a:xfrm>
              <a:off x="3626610" y="1126367"/>
              <a:ext cx="1379684" cy="87609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Laisva forma 13"/>
            <p:cNvSpPr/>
            <p:nvPr/>
          </p:nvSpPr>
          <p:spPr>
            <a:xfrm>
              <a:off x="3779908" y="1271999"/>
              <a:ext cx="1379684" cy="876099"/>
            </a:xfrm>
            <a:custGeom>
              <a:avLst/>
              <a:gdLst>
                <a:gd name="connsiteX0" fmla="*/ 0 w 1379684"/>
                <a:gd name="connsiteY0" fmla="*/ 87610 h 876099"/>
                <a:gd name="connsiteX1" fmla="*/ 87610 w 1379684"/>
                <a:gd name="connsiteY1" fmla="*/ 0 h 876099"/>
                <a:gd name="connsiteX2" fmla="*/ 1292074 w 1379684"/>
                <a:gd name="connsiteY2" fmla="*/ 0 h 876099"/>
                <a:gd name="connsiteX3" fmla="*/ 1379684 w 1379684"/>
                <a:gd name="connsiteY3" fmla="*/ 87610 h 876099"/>
                <a:gd name="connsiteX4" fmla="*/ 1379684 w 1379684"/>
                <a:gd name="connsiteY4" fmla="*/ 788489 h 876099"/>
                <a:gd name="connsiteX5" fmla="*/ 1292074 w 1379684"/>
                <a:gd name="connsiteY5" fmla="*/ 876099 h 876099"/>
                <a:gd name="connsiteX6" fmla="*/ 87610 w 1379684"/>
                <a:gd name="connsiteY6" fmla="*/ 876099 h 876099"/>
                <a:gd name="connsiteX7" fmla="*/ 0 w 1379684"/>
                <a:gd name="connsiteY7" fmla="*/ 788489 h 876099"/>
                <a:gd name="connsiteX8" fmla="*/ 0 w 1379684"/>
                <a:gd name="connsiteY8" fmla="*/ 87610 h 87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9684" h="876099">
                  <a:moveTo>
                    <a:pt x="0" y="87610"/>
                  </a:moveTo>
                  <a:cubicBezTo>
                    <a:pt x="0" y="39224"/>
                    <a:pt x="39224" y="0"/>
                    <a:pt x="87610" y="0"/>
                  </a:cubicBezTo>
                  <a:lnTo>
                    <a:pt x="1292074" y="0"/>
                  </a:lnTo>
                  <a:cubicBezTo>
                    <a:pt x="1340460" y="0"/>
                    <a:pt x="1379684" y="39224"/>
                    <a:pt x="1379684" y="87610"/>
                  </a:cubicBezTo>
                  <a:lnTo>
                    <a:pt x="1379684" y="788489"/>
                  </a:lnTo>
                  <a:cubicBezTo>
                    <a:pt x="1379684" y="836875"/>
                    <a:pt x="1340460" y="876099"/>
                    <a:pt x="1292074" y="876099"/>
                  </a:cubicBezTo>
                  <a:lnTo>
                    <a:pt x="87610" y="876099"/>
                  </a:lnTo>
                  <a:cubicBezTo>
                    <a:pt x="39224" y="876099"/>
                    <a:pt x="0" y="836875"/>
                    <a:pt x="0" y="788489"/>
                  </a:cubicBezTo>
                  <a:lnTo>
                    <a:pt x="0" y="8761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1860" tIns="101860" rIns="101860" bIns="101860" numCol="1" spcCol="1270" anchor="ctr" anchorCtr="0">
              <a:noAutofit/>
            </a:bodyPr>
            <a:lstStyle/>
            <a:p>
              <a:pPr lvl="0" algn="l" defTabSz="889000">
                <a:lnSpc>
                  <a:spcPct val="90000"/>
                </a:lnSpc>
                <a:spcBef>
                  <a:spcPct val="0"/>
                </a:spcBef>
                <a:spcAft>
                  <a:spcPct val="35000"/>
                </a:spcAft>
              </a:pPr>
              <a:r>
                <a:rPr lang="lt-LT" sz="2000" b="1" kern="1200" dirty="0" err="1" smtClean="0">
                  <a:latin typeface="+mn-lt"/>
                </a:rPr>
                <a:t>Wordwall</a:t>
              </a:r>
              <a:endParaRPr lang="lt-LT" sz="2000" b="1" kern="1200" dirty="0" smtClean="0">
                <a:latin typeface="+mn-lt"/>
              </a:endParaRPr>
            </a:p>
            <a:p>
              <a:pPr lvl="0" algn="ctr" defTabSz="889000">
                <a:lnSpc>
                  <a:spcPct val="90000"/>
                </a:lnSpc>
                <a:spcBef>
                  <a:spcPct val="0"/>
                </a:spcBef>
                <a:spcAft>
                  <a:spcPct val="35000"/>
                </a:spcAft>
              </a:pPr>
              <a:r>
                <a:rPr lang="lt-LT" sz="2000" b="1" kern="1200" dirty="0" smtClean="0">
                  <a:latin typeface="+mn-lt"/>
                </a:rPr>
                <a:t>(16)</a:t>
              </a:r>
              <a:endParaRPr lang="lt-LT" sz="2000" b="1" kern="1200" dirty="0">
                <a:latin typeface="+mn-lt"/>
              </a:endParaRPr>
            </a:p>
          </p:txBody>
        </p:sp>
        <p:sp>
          <p:nvSpPr>
            <p:cNvPr id="15" name="Suapvalintas stačiakampis 14"/>
            <p:cNvSpPr/>
            <p:nvPr/>
          </p:nvSpPr>
          <p:spPr>
            <a:xfrm>
              <a:off x="2843809" y="2427738"/>
              <a:ext cx="1379684" cy="876099"/>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6" name="Laisva forma 15"/>
            <p:cNvSpPr/>
            <p:nvPr/>
          </p:nvSpPr>
          <p:spPr>
            <a:xfrm>
              <a:off x="2997107" y="2573371"/>
              <a:ext cx="1379684" cy="876099"/>
            </a:xfrm>
            <a:custGeom>
              <a:avLst/>
              <a:gdLst>
                <a:gd name="connsiteX0" fmla="*/ 0 w 1379684"/>
                <a:gd name="connsiteY0" fmla="*/ 87610 h 876099"/>
                <a:gd name="connsiteX1" fmla="*/ 87610 w 1379684"/>
                <a:gd name="connsiteY1" fmla="*/ 0 h 876099"/>
                <a:gd name="connsiteX2" fmla="*/ 1292074 w 1379684"/>
                <a:gd name="connsiteY2" fmla="*/ 0 h 876099"/>
                <a:gd name="connsiteX3" fmla="*/ 1379684 w 1379684"/>
                <a:gd name="connsiteY3" fmla="*/ 87610 h 876099"/>
                <a:gd name="connsiteX4" fmla="*/ 1379684 w 1379684"/>
                <a:gd name="connsiteY4" fmla="*/ 788489 h 876099"/>
                <a:gd name="connsiteX5" fmla="*/ 1292074 w 1379684"/>
                <a:gd name="connsiteY5" fmla="*/ 876099 h 876099"/>
                <a:gd name="connsiteX6" fmla="*/ 87610 w 1379684"/>
                <a:gd name="connsiteY6" fmla="*/ 876099 h 876099"/>
                <a:gd name="connsiteX7" fmla="*/ 0 w 1379684"/>
                <a:gd name="connsiteY7" fmla="*/ 788489 h 876099"/>
                <a:gd name="connsiteX8" fmla="*/ 0 w 1379684"/>
                <a:gd name="connsiteY8" fmla="*/ 87610 h 87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9684" h="876099">
                  <a:moveTo>
                    <a:pt x="0" y="87610"/>
                  </a:moveTo>
                  <a:cubicBezTo>
                    <a:pt x="0" y="39224"/>
                    <a:pt x="39224" y="0"/>
                    <a:pt x="87610" y="0"/>
                  </a:cubicBezTo>
                  <a:lnTo>
                    <a:pt x="1292074" y="0"/>
                  </a:lnTo>
                  <a:cubicBezTo>
                    <a:pt x="1340460" y="0"/>
                    <a:pt x="1379684" y="39224"/>
                    <a:pt x="1379684" y="87610"/>
                  </a:cubicBezTo>
                  <a:lnTo>
                    <a:pt x="1379684" y="788489"/>
                  </a:lnTo>
                  <a:cubicBezTo>
                    <a:pt x="1379684" y="836875"/>
                    <a:pt x="1340460" y="876099"/>
                    <a:pt x="1292074" y="876099"/>
                  </a:cubicBezTo>
                  <a:lnTo>
                    <a:pt x="87610" y="876099"/>
                  </a:lnTo>
                  <a:cubicBezTo>
                    <a:pt x="39224" y="876099"/>
                    <a:pt x="0" y="836875"/>
                    <a:pt x="0" y="788489"/>
                  </a:cubicBezTo>
                  <a:lnTo>
                    <a:pt x="0" y="87610"/>
                  </a:ln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1860" tIns="101860" rIns="101860" bIns="101860" numCol="1" spcCol="1270" anchor="ctr" anchorCtr="0">
              <a:noAutofit/>
            </a:bodyPr>
            <a:lstStyle/>
            <a:p>
              <a:pPr lvl="0" algn="ctr" defTabSz="889000">
                <a:lnSpc>
                  <a:spcPct val="90000"/>
                </a:lnSpc>
                <a:spcBef>
                  <a:spcPct val="0"/>
                </a:spcBef>
                <a:spcAft>
                  <a:spcPct val="35000"/>
                </a:spcAft>
              </a:pPr>
              <a:r>
                <a:rPr lang="lt-LT" sz="2000" b="1" kern="1200" dirty="0" smtClean="0"/>
                <a:t>Power </a:t>
              </a:r>
              <a:r>
                <a:rPr lang="lt-LT" sz="2000" b="1" kern="1200" dirty="0" err="1" smtClean="0"/>
                <a:t>Point</a:t>
              </a:r>
              <a:r>
                <a:rPr lang="lt-LT" sz="2000" b="1" kern="1200" dirty="0" smtClean="0"/>
                <a:t> (12)</a:t>
              </a:r>
              <a:endParaRPr lang="lt-LT" sz="2000" b="1" kern="1200" dirty="0"/>
            </a:p>
          </p:txBody>
        </p:sp>
        <p:sp>
          <p:nvSpPr>
            <p:cNvPr id="17" name="Suapvalintas stačiakampis 16"/>
            <p:cNvSpPr/>
            <p:nvPr/>
          </p:nvSpPr>
          <p:spPr>
            <a:xfrm>
              <a:off x="936407" y="2427848"/>
              <a:ext cx="1379684" cy="876099"/>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8" name="Laisva forma 17"/>
            <p:cNvSpPr/>
            <p:nvPr/>
          </p:nvSpPr>
          <p:spPr>
            <a:xfrm>
              <a:off x="1089706" y="2573481"/>
              <a:ext cx="1379684" cy="876099"/>
            </a:xfrm>
            <a:custGeom>
              <a:avLst/>
              <a:gdLst>
                <a:gd name="connsiteX0" fmla="*/ 0 w 1379684"/>
                <a:gd name="connsiteY0" fmla="*/ 87610 h 876099"/>
                <a:gd name="connsiteX1" fmla="*/ 87610 w 1379684"/>
                <a:gd name="connsiteY1" fmla="*/ 0 h 876099"/>
                <a:gd name="connsiteX2" fmla="*/ 1292074 w 1379684"/>
                <a:gd name="connsiteY2" fmla="*/ 0 h 876099"/>
                <a:gd name="connsiteX3" fmla="*/ 1379684 w 1379684"/>
                <a:gd name="connsiteY3" fmla="*/ 87610 h 876099"/>
                <a:gd name="connsiteX4" fmla="*/ 1379684 w 1379684"/>
                <a:gd name="connsiteY4" fmla="*/ 788489 h 876099"/>
                <a:gd name="connsiteX5" fmla="*/ 1292074 w 1379684"/>
                <a:gd name="connsiteY5" fmla="*/ 876099 h 876099"/>
                <a:gd name="connsiteX6" fmla="*/ 87610 w 1379684"/>
                <a:gd name="connsiteY6" fmla="*/ 876099 h 876099"/>
                <a:gd name="connsiteX7" fmla="*/ 0 w 1379684"/>
                <a:gd name="connsiteY7" fmla="*/ 788489 h 876099"/>
                <a:gd name="connsiteX8" fmla="*/ 0 w 1379684"/>
                <a:gd name="connsiteY8" fmla="*/ 87610 h 87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9684" h="876099">
                  <a:moveTo>
                    <a:pt x="0" y="87610"/>
                  </a:moveTo>
                  <a:cubicBezTo>
                    <a:pt x="0" y="39224"/>
                    <a:pt x="39224" y="0"/>
                    <a:pt x="87610" y="0"/>
                  </a:cubicBezTo>
                  <a:lnTo>
                    <a:pt x="1292074" y="0"/>
                  </a:lnTo>
                  <a:cubicBezTo>
                    <a:pt x="1340460" y="0"/>
                    <a:pt x="1379684" y="39224"/>
                    <a:pt x="1379684" y="87610"/>
                  </a:cubicBezTo>
                  <a:lnTo>
                    <a:pt x="1379684" y="788489"/>
                  </a:lnTo>
                  <a:cubicBezTo>
                    <a:pt x="1379684" y="836875"/>
                    <a:pt x="1340460" y="876099"/>
                    <a:pt x="1292074" y="876099"/>
                  </a:cubicBezTo>
                  <a:lnTo>
                    <a:pt x="87610" y="876099"/>
                  </a:lnTo>
                  <a:cubicBezTo>
                    <a:pt x="39224" y="876099"/>
                    <a:pt x="0" y="836875"/>
                    <a:pt x="0" y="788489"/>
                  </a:cubicBezTo>
                  <a:lnTo>
                    <a:pt x="0" y="87610"/>
                  </a:ln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1860" tIns="101860" rIns="101860" bIns="101860" numCol="1" spcCol="1270" anchor="ctr" anchorCtr="0">
              <a:noAutofit/>
            </a:bodyPr>
            <a:lstStyle/>
            <a:p>
              <a:pPr lvl="0" algn="ctr" defTabSz="889000">
                <a:lnSpc>
                  <a:spcPct val="90000"/>
                </a:lnSpc>
                <a:spcBef>
                  <a:spcPct val="0"/>
                </a:spcBef>
                <a:spcAft>
                  <a:spcPct val="35000"/>
                </a:spcAft>
              </a:pPr>
              <a:r>
                <a:rPr lang="lt-LT" sz="2000" b="1" kern="1200" dirty="0" err="1" smtClean="0"/>
                <a:t>Edform</a:t>
              </a:r>
              <a:endParaRPr lang="lt-LT" sz="2000" b="1" kern="1200" dirty="0" smtClean="0"/>
            </a:p>
            <a:p>
              <a:pPr lvl="0" algn="ctr" defTabSz="889000">
                <a:lnSpc>
                  <a:spcPct val="90000"/>
                </a:lnSpc>
                <a:spcBef>
                  <a:spcPct val="0"/>
                </a:spcBef>
                <a:spcAft>
                  <a:spcPct val="35000"/>
                </a:spcAft>
              </a:pPr>
              <a:r>
                <a:rPr lang="lt-LT" sz="2000" b="1" kern="1200" dirty="0" smtClean="0"/>
                <a:t>(14)</a:t>
              </a:r>
              <a:endParaRPr lang="lt-LT" sz="2000" b="1" kern="1200" dirty="0"/>
            </a:p>
          </p:txBody>
        </p:sp>
        <p:sp>
          <p:nvSpPr>
            <p:cNvPr id="19" name="Suapvalintas stačiakampis 18"/>
            <p:cNvSpPr/>
            <p:nvPr/>
          </p:nvSpPr>
          <p:spPr>
            <a:xfrm>
              <a:off x="3733500" y="3688012"/>
              <a:ext cx="1379684" cy="876099"/>
            </a:xfrm>
            <a:prstGeom prst="roundRect">
              <a:avLst>
                <a:gd name="adj" fmla="val 10000"/>
              </a:avLst>
            </a:prstGeom>
            <a:solidFill>
              <a:srgbClr val="FF0000"/>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20" name="Laisva forma 19"/>
            <p:cNvSpPr/>
            <p:nvPr/>
          </p:nvSpPr>
          <p:spPr>
            <a:xfrm>
              <a:off x="3886798" y="3833645"/>
              <a:ext cx="1379684" cy="876099"/>
            </a:xfrm>
            <a:custGeom>
              <a:avLst/>
              <a:gdLst>
                <a:gd name="connsiteX0" fmla="*/ 0 w 1379684"/>
                <a:gd name="connsiteY0" fmla="*/ 87610 h 876099"/>
                <a:gd name="connsiteX1" fmla="*/ 87610 w 1379684"/>
                <a:gd name="connsiteY1" fmla="*/ 0 h 876099"/>
                <a:gd name="connsiteX2" fmla="*/ 1292074 w 1379684"/>
                <a:gd name="connsiteY2" fmla="*/ 0 h 876099"/>
                <a:gd name="connsiteX3" fmla="*/ 1379684 w 1379684"/>
                <a:gd name="connsiteY3" fmla="*/ 87610 h 876099"/>
                <a:gd name="connsiteX4" fmla="*/ 1379684 w 1379684"/>
                <a:gd name="connsiteY4" fmla="*/ 788489 h 876099"/>
                <a:gd name="connsiteX5" fmla="*/ 1292074 w 1379684"/>
                <a:gd name="connsiteY5" fmla="*/ 876099 h 876099"/>
                <a:gd name="connsiteX6" fmla="*/ 87610 w 1379684"/>
                <a:gd name="connsiteY6" fmla="*/ 876099 h 876099"/>
                <a:gd name="connsiteX7" fmla="*/ 0 w 1379684"/>
                <a:gd name="connsiteY7" fmla="*/ 788489 h 876099"/>
                <a:gd name="connsiteX8" fmla="*/ 0 w 1379684"/>
                <a:gd name="connsiteY8" fmla="*/ 87610 h 87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9684" h="876099">
                  <a:moveTo>
                    <a:pt x="0" y="87610"/>
                  </a:moveTo>
                  <a:cubicBezTo>
                    <a:pt x="0" y="39224"/>
                    <a:pt x="39224" y="0"/>
                    <a:pt x="87610" y="0"/>
                  </a:cubicBezTo>
                  <a:lnTo>
                    <a:pt x="1292074" y="0"/>
                  </a:lnTo>
                  <a:cubicBezTo>
                    <a:pt x="1340460" y="0"/>
                    <a:pt x="1379684" y="39224"/>
                    <a:pt x="1379684" y="87610"/>
                  </a:cubicBezTo>
                  <a:lnTo>
                    <a:pt x="1379684" y="788489"/>
                  </a:lnTo>
                  <a:cubicBezTo>
                    <a:pt x="1379684" y="836875"/>
                    <a:pt x="1340460" y="876099"/>
                    <a:pt x="1292074" y="876099"/>
                  </a:cubicBezTo>
                  <a:lnTo>
                    <a:pt x="87610" y="876099"/>
                  </a:lnTo>
                  <a:cubicBezTo>
                    <a:pt x="39224" y="876099"/>
                    <a:pt x="0" y="836875"/>
                    <a:pt x="0" y="788489"/>
                  </a:cubicBezTo>
                  <a:lnTo>
                    <a:pt x="0" y="87610"/>
                  </a:ln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1860" tIns="101860" rIns="101860" bIns="101860" numCol="1" spcCol="1270" anchor="ctr" anchorCtr="0">
              <a:noAutofit/>
            </a:bodyPr>
            <a:lstStyle/>
            <a:p>
              <a:pPr lvl="0" algn="ctr" defTabSz="889000">
                <a:lnSpc>
                  <a:spcPct val="90000"/>
                </a:lnSpc>
                <a:spcBef>
                  <a:spcPct val="0"/>
                </a:spcBef>
                <a:spcAft>
                  <a:spcPct val="35000"/>
                </a:spcAft>
              </a:pPr>
              <a:r>
                <a:rPr lang="lt-LT" sz="2000" b="1" kern="1200" dirty="0" smtClean="0">
                  <a:solidFill>
                    <a:srgbClr val="FF0000"/>
                  </a:solidFill>
                </a:rPr>
                <a:t>Visai nekuria (10)</a:t>
              </a:r>
              <a:endParaRPr lang="lt-LT" sz="2000" b="1" kern="1200" dirty="0">
                <a:solidFill>
                  <a:srgbClr val="FF0000"/>
                </a:solidFill>
              </a:endParaRPr>
            </a:p>
          </p:txBody>
        </p:sp>
        <p:sp>
          <p:nvSpPr>
            <p:cNvPr id="21" name="Suapvalintas stačiakampis 20"/>
            <p:cNvSpPr/>
            <p:nvPr/>
          </p:nvSpPr>
          <p:spPr>
            <a:xfrm>
              <a:off x="4644012" y="2427738"/>
              <a:ext cx="1379684" cy="876099"/>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2" name="Laisva forma 21"/>
            <p:cNvSpPr/>
            <p:nvPr/>
          </p:nvSpPr>
          <p:spPr>
            <a:xfrm>
              <a:off x="4797310" y="2573371"/>
              <a:ext cx="1379684" cy="876099"/>
            </a:xfrm>
            <a:custGeom>
              <a:avLst/>
              <a:gdLst>
                <a:gd name="connsiteX0" fmla="*/ 0 w 1379684"/>
                <a:gd name="connsiteY0" fmla="*/ 87610 h 876099"/>
                <a:gd name="connsiteX1" fmla="*/ 87610 w 1379684"/>
                <a:gd name="connsiteY1" fmla="*/ 0 h 876099"/>
                <a:gd name="connsiteX2" fmla="*/ 1292074 w 1379684"/>
                <a:gd name="connsiteY2" fmla="*/ 0 h 876099"/>
                <a:gd name="connsiteX3" fmla="*/ 1379684 w 1379684"/>
                <a:gd name="connsiteY3" fmla="*/ 87610 h 876099"/>
                <a:gd name="connsiteX4" fmla="*/ 1379684 w 1379684"/>
                <a:gd name="connsiteY4" fmla="*/ 788489 h 876099"/>
                <a:gd name="connsiteX5" fmla="*/ 1292074 w 1379684"/>
                <a:gd name="connsiteY5" fmla="*/ 876099 h 876099"/>
                <a:gd name="connsiteX6" fmla="*/ 87610 w 1379684"/>
                <a:gd name="connsiteY6" fmla="*/ 876099 h 876099"/>
                <a:gd name="connsiteX7" fmla="*/ 0 w 1379684"/>
                <a:gd name="connsiteY7" fmla="*/ 788489 h 876099"/>
                <a:gd name="connsiteX8" fmla="*/ 0 w 1379684"/>
                <a:gd name="connsiteY8" fmla="*/ 87610 h 87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9684" h="876099">
                  <a:moveTo>
                    <a:pt x="0" y="87610"/>
                  </a:moveTo>
                  <a:cubicBezTo>
                    <a:pt x="0" y="39224"/>
                    <a:pt x="39224" y="0"/>
                    <a:pt x="87610" y="0"/>
                  </a:cubicBezTo>
                  <a:lnTo>
                    <a:pt x="1292074" y="0"/>
                  </a:lnTo>
                  <a:cubicBezTo>
                    <a:pt x="1340460" y="0"/>
                    <a:pt x="1379684" y="39224"/>
                    <a:pt x="1379684" y="87610"/>
                  </a:cubicBezTo>
                  <a:lnTo>
                    <a:pt x="1379684" y="788489"/>
                  </a:lnTo>
                  <a:cubicBezTo>
                    <a:pt x="1379684" y="836875"/>
                    <a:pt x="1340460" y="876099"/>
                    <a:pt x="1292074" y="876099"/>
                  </a:cubicBezTo>
                  <a:lnTo>
                    <a:pt x="87610" y="876099"/>
                  </a:lnTo>
                  <a:cubicBezTo>
                    <a:pt x="39224" y="876099"/>
                    <a:pt x="0" y="836875"/>
                    <a:pt x="0" y="788489"/>
                  </a:cubicBezTo>
                  <a:lnTo>
                    <a:pt x="0" y="87610"/>
                  </a:ln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4240" tIns="94240" rIns="94240" bIns="94240" numCol="1" spcCol="1270" anchor="ctr" anchorCtr="0">
              <a:noAutofit/>
            </a:bodyPr>
            <a:lstStyle/>
            <a:p>
              <a:pPr lvl="0" algn="ctr" defTabSz="800100">
                <a:lnSpc>
                  <a:spcPct val="90000"/>
                </a:lnSpc>
                <a:spcBef>
                  <a:spcPct val="0"/>
                </a:spcBef>
                <a:spcAft>
                  <a:spcPct val="35000"/>
                </a:spcAft>
              </a:pPr>
              <a:r>
                <a:rPr lang="lt-LT" sz="1800" b="1" kern="1200" dirty="0" err="1" smtClean="0"/>
                <a:t>Jigsawplanet</a:t>
              </a:r>
              <a:endParaRPr lang="lt-LT" sz="1800" b="1" kern="1200" dirty="0" smtClean="0"/>
            </a:p>
            <a:p>
              <a:pPr lvl="0" algn="ctr" defTabSz="800100">
                <a:lnSpc>
                  <a:spcPct val="90000"/>
                </a:lnSpc>
                <a:spcBef>
                  <a:spcPct val="0"/>
                </a:spcBef>
                <a:spcAft>
                  <a:spcPct val="35000"/>
                </a:spcAft>
              </a:pPr>
              <a:r>
                <a:rPr lang="lt-LT" sz="1800" b="1" kern="1200" dirty="0" smtClean="0"/>
                <a:t> (11)</a:t>
              </a:r>
              <a:endParaRPr lang="lt-LT" sz="1800" b="1" kern="1200" dirty="0"/>
            </a:p>
          </p:txBody>
        </p:sp>
        <p:sp>
          <p:nvSpPr>
            <p:cNvPr id="23" name="Suapvalintas stačiakampis 22"/>
            <p:cNvSpPr/>
            <p:nvPr/>
          </p:nvSpPr>
          <p:spPr>
            <a:xfrm>
              <a:off x="6444211" y="2427734"/>
              <a:ext cx="1379684" cy="876099"/>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4" name="Laisva forma 23"/>
            <p:cNvSpPr/>
            <p:nvPr/>
          </p:nvSpPr>
          <p:spPr>
            <a:xfrm>
              <a:off x="6597509" y="2573367"/>
              <a:ext cx="1379684" cy="876099"/>
            </a:xfrm>
            <a:custGeom>
              <a:avLst/>
              <a:gdLst>
                <a:gd name="connsiteX0" fmla="*/ 0 w 1379684"/>
                <a:gd name="connsiteY0" fmla="*/ 87610 h 876099"/>
                <a:gd name="connsiteX1" fmla="*/ 87610 w 1379684"/>
                <a:gd name="connsiteY1" fmla="*/ 0 h 876099"/>
                <a:gd name="connsiteX2" fmla="*/ 1292074 w 1379684"/>
                <a:gd name="connsiteY2" fmla="*/ 0 h 876099"/>
                <a:gd name="connsiteX3" fmla="*/ 1379684 w 1379684"/>
                <a:gd name="connsiteY3" fmla="*/ 87610 h 876099"/>
                <a:gd name="connsiteX4" fmla="*/ 1379684 w 1379684"/>
                <a:gd name="connsiteY4" fmla="*/ 788489 h 876099"/>
                <a:gd name="connsiteX5" fmla="*/ 1292074 w 1379684"/>
                <a:gd name="connsiteY5" fmla="*/ 876099 h 876099"/>
                <a:gd name="connsiteX6" fmla="*/ 87610 w 1379684"/>
                <a:gd name="connsiteY6" fmla="*/ 876099 h 876099"/>
                <a:gd name="connsiteX7" fmla="*/ 0 w 1379684"/>
                <a:gd name="connsiteY7" fmla="*/ 788489 h 876099"/>
                <a:gd name="connsiteX8" fmla="*/ 0 w 1379684"/>
                <a:gd name="connsiteY8" fmla="*/ 87610 h 87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9684" h="876099">
                  <a:moveTo>
                    <a:pt x="0" y="87610"/>
                  </a:moveTo>
                  <a:cubicBezTo>
                    <a:pt x="0" y="39224"/>
                    <a:pt x="39224" y="0"/>
                    <a:pt x="87610" y="0"/>
                  </a:cubicBezTo>
                  <a:lnTo>
                    <a:pt x="1292074" y="0"/>
                  </a:lnTo>
                  <a:cubicBezTo>
                    <a:pt x="1340460" y="0"/>
                    <a:pt x="1379684" y="39224"/>
                    <a:pt x="1379684" y="87610"/>
                  </a:cubicBezTo>
                  <a:lnTo>
                    <a:pt x="1379684" y="788489"/>
                  </a:lnTo>
                  <a:cubicBezTo>
                    <a:pt x="1379684" y="836875"/>
                    <a:pt x="1340460" y="876099"/>
                    <a:pt x="1292074" y="876099"/>
                  </a:cubicBezTo>
                  <a:lnTo>
                    <a:pt x="87610" y="876099"/>
                  </a:lnTo>
                  <a:cubicBezTo>
                    <a:pt x="39224" y="876099"/>
                    <a:pt x="0" y="836875"/>
                    <a:pt x="0" y="788489"/>
                  </a:cubicBezTo>
                  <a:lnTo>
                    <a:pt x="0" y="87610"/>
                  </a:ln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4240" tIns="94240" rIns="94240" bIns="94240" numCol="1" spcCol="1270" anchor="ctr" anchorCtr="0">
              <a:noAutofit/>
            </a:bodyPr>
            <a:lstStyle/>
            <a:p>
              <a:pPr lvl="0" algn="ctr" defTabSz="800100">
                <a:lnSpc>
                  <a:spcPct val="90000"/>
                </a:lnSpc>
                <a:spcBef>
                  <a:spcPct val="0"/>
                </a:spcBef>
                <a:spcAft>
                  <a:spcPct val="35000"/>
                </a:spcAft>
              </a:pPr>
              <a:r>
                <a:rPr lang="lt-LT" sz="1800" b="1" kern="1200" dirty="0" err="1" smtClean="0"/>
                <a:t>Smart</a:t>
              </a:r>
              <a:r>
                <a:rPr lang="lt-LT" sz="1800" b="1" kern="1200" dirty="0" smtClean="0"/>
                <a:t> </a:t>
              </a:r>
              <a:r>
                <a:rPr lang="lt-LT" sz="1800" b="1" kern="1200" dirty="0" err="1" smtClean="0"/>
                <a:t>Notebook</a:t>
              </a:r>
              <a:r>
                <a:rPr lang="lt-LT" sz="1800" b="1" kern="1200" dirty="0" smtClean="0"/>
                <a:t> (5)</a:t>
              </a:r>
              <a:endParaRPr lang="lt-LT" sz="1800" b="1" kern="1200" dirty="0"/>
            </a:p>
          </p:txBody>
        </p:sp>
      </p:grpSp>
      <p:cxnSp>
        <p:nvCxnSpPr>
          <p:cNvPr id="6" name="Tiesioji jungtis 5"/>
          <p:cNvCxnSpPr/>
          <p:nvPr/>
        </p:nvCxnSpPr>
        <p:spPr>
          <a:xfrm flipH="1">
            <a:off x="3779912" y="2139702"/>
            <a:ext cx="216024" cy="288032"/>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Tiesioji jungtis 7"/>
          <p:cNvCxnSpPr/>
          <p:nvPr/>
        </p:nvCxnSpPr>
        <p:spPr>
          <a:xfrm>
            <a:off x="4788024" y="2139702"/>
            <a:ext cx="288032" cy="288032"/>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Tiesioji jungtis 9"/>
          <p:cNvCxnSpPr/>
          <p:nvPr/>
        </p:nvCxnSpPr>
        <p:spPr>
          <a:xfrm>
            <a:off x="4355976" y="3016889"/>
            <a:ext cx="28803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Tiesioji jungtis 25"/>
          <p:cNvCxnSpPr>
            <a:endCxn id="19" idx="0"/>
          </p:cNvCxnSpPr>
          <p:nvPr/>
        </p:nvCxnSpPr>
        <p:spPr>
          <a:xfrm>
            <a:off x="4423342" y="2148098"/>
            <a:ext cx="0" cy="1539914"/>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39098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722375" y="411510"/>
            <a:ext cx="7699200" cy="1224136"/>
          </a:xfrm>
        </p:spPr>
        <p:txBody>
          <a:bodyPr/>
          <a:lstStyle/>
          <a:p>
            <a:r>
              <a:rPr lang="lt-LT" sz="2400" dirty="0">
                <a:latin typeface="+mn-lt"/>
              </a:rPr>
              <a:t>Ar įstaigos administracija pakankamai aprūpina grupes naujomis technologijomis, moderniais skaitmeniniais įrankiais?</a:t>
            </a:r>
            <a:br>
              <a:rPr lang="lt-LT" sz="2400" dirty="0">
                <a:latin typeface="+mn-lt"/>
              </a:rPr>
            </a:br>
            <a:endParaRPr lang="lt-LT" sz="2400" dirty="0">
              <a:latin typeface="+mn-lt"/>
            </a:endParaRPr>
          </a:p>
        </p:txBody>
      </p:sp>
      <p:sp>
        <p:nvSpPr>
          <p:cNvPr id="3" name="Stačiakampis 2"/>
          <p:cNvSpPr/>
          <p:nvPr/>
        </p:nvSpPr>
        <p:spPr>
          <a:xfrm>
            <a:off x="2286000" y="2094697"/>
            <a:ext cx="4572000" cy="523220"/>
          </a:xfrm>
          <a:prstGeom prst="rect">
            <a:avLst/>
          </a:prstGeom>
        </p:spPr>
        <p:txBody>
          <a:bodyPr>
            <a:spAutoFit/>
          </a:bodyPr>
          <a:lstStyle/>
          <a:p>
            <a:r>
              <a:rPr lang="lt-LT" dirty="0"/>
              <a:t/>
            </a:r>
            <a:br>
              <a:rPr lang="lt-LT" dirty="0"/>
            </a:br>
            <a:endParaRPr lang="lt-LT"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5" y="1563638"/>
            <a:ext cx="5760640" cy="3018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28330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aštė 2"/>
          <p:cNvSpPr>
            <a:spLocks noGrp="1"/>
          </p:cNvSpPr>
          <p:nvPr>
            <p:ph type="title"/>
          </p:nvPr>
        </p:nvSpPr>
        <p:spPr>
          <a:xfrm>
            <a:off x="722375" y="267494"/>
            <a:ext cx="7699200" cy="1152128"/>
          </a:xfrm>
        </p:spPr>
        <p:txBody>
          <a:bodyPr/>
          <a:lstStyle/>
          <a:p>
            <a:r>
              <a:rPr lang="lt-LT" dirty="0">
                <a:latin typeface="+mn-lt"/>
              </a:rPr>
              <a:t>Kaip informacinės technologijos ir interaktyvi aplinka įtakoja ugdytinių ugdymo kokybę</a:t>
            </a:r>
            <a:r>
              <a:rPr lang="lt-LT" dirty="0" smtClean="0">
                <a:latin typeface="+mn-lt"/>
              </a:rPr>
              <a:t>?(1)</a:t>
            </a:r>
            <a:endParaRPr lang="lt-LT" dirty="0">
              <a:latin typeface="+mn-lt"/>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437335"/>
            <a:ext cx="7211542" cy="3222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73302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722375" y="411510"/>
            <a:ext cx="7699200" cy="864096"/>
          </a:xfrm>
        </p:spPr>
        <p:txBody>
          <a:bodyPr/>
          <a:lstStyle/>
          <a:p>
            <a:r>
              <a:rPr lang="lt-LT" sz="2400" dirty="0">
                <a:latin typeface="+mn-lt"/>
              </a:rPr>
              <a:t>Kaip informacinės technologijos ir interaktyvi aplinka įtakoja ugdytinių ugdymo kokybę</a:t>
            </a:r>
            <a:r>
              <a:rPr lang="lt-LT" sz="2400" dirty="0" smtClean="0">
                <a:latin typeface="+mn-lt"/>
              </a:rPr>
              <a:t>?(2)</a:t>
            </a:r>
            <a:endParaRPr lang="lt-LT" sz="2400" dirty="0">
              <a:latin typeface="+mn-lt"/>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240014"/>
            <a:ext cx="7754550" cy="388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2153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43"/>
        <p:cNvGrpSpPr/>
        <p:nvPr/>
      </p:nvGrpSpPr>
      <p:grpSpPr>
        <a:xfrm>
          <a:off x="0" y="0"/>
          <a:ext cx="0" cy="0"/>
          <a:chOff x="0" y="0"/>
          <a:chExt cx="0" cy="0"/>
        </a:xfrm>
      </p:grpSpPr>
      <p:sp>
        <p:nvSpPr>
          <p:cNvPr id="544" name="Google Shape;544;p28"/>
          <p:cNvSpPr txBox="1">
            <a:spLocks noGrp="1"/>
          </p:cNvSpPr>
          <p:nvPr>
            <p:ph type="body" idx="1"/>
          </p:nvPr>
        </p:nvSpPr>
        <p:spPr>
          <a:xfrm>
            <a:off x="722375" y="1635646"/>
            <a:ext cx="7699200" cy="2968104"/>
          </a:xfrm>
          <a:prstGeom prst="rect">
            <a:avLst/>
          </a:prstGeom>
        </p:spPr>
        <p:txBody>
          <a:bodyPr spcFirstLastPara="1" wrap="square" lIns="91425" tIns="91425" rIns="91425" bIns="91425" anchor="t" anchorCtr="0">
            <a:noAutofit/>
          </a:bodyPr>
          <a:lstStyle/>
          <a:p>
            <a:pPr marL="0" indent="0">
              <a:buNone/>
            </a:pPr>
            <a:r>
              <a:rPr lang="lt-LT" b="1" dirty="0" smtClean="0">
                <a:latin typeface="Century Gothic"/>
                <a:ea typeface="Century Gothic"/>
                <a:cs typeface="Century Gothic"/>
                <a:sym typeface="Century Gothic"/>
              </a:rPr>
              <a:t> </a:t>
            </a:r>
            <a:r>
              <a:rPr lang="lt-LT" b="1" dirty="0">
                <a:latin typeface="Arial Unicode MS" panose="020B0604020202020204" pitchFamily="34" charset="-128"/>
                <a:ea typeface="Arial Unicode MS" panose="020B0604020202020204" pitchFamily="34" charset="-128"/>
                <a:cs typeface="Arial Unicode MS" panose="020B0604020202020204" pitchFamily="34" charset="-128"/>
              </a:rPr>
              <a:t>Nariai: </a:t>
            </a:r>
            <a:endParaRPr lang="lt-LT" b="1"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endParaRPr lang="lt-LT"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r>
              <a:rPr lang="lt-LT" b="1" dirty="0">
                <a:latin typeface="Arial Unicode MS" panose="020B0604020202020204" pitchFamily="34" charset="-128"/>
                <a:ea typeface="Arial Unicode MS" panose="020B0604020202020204" pitchFamily="34" charset="-128"/>
                <a:cs typeface="Arial Unicode MS" panose="020B0604020202020204" pitchFamily="34" charset="-128"/>
              </a:rPr>
              <a:t>Mokytoja (auklėtoja) Laima Galdikienė;</a:t>
            </a:r>
            <a:br>
              <a:rPr lang="lt-LT" b="1" dirty="0">
                <a:latin typeface="Arial Unicode MS" panose="020B0604020202020204" pitchFamily="34" charset="-128"/>
                <a:ea typeface="Arial Unicode MS" panose="020B0604020202020204" pitchFamily="34" charset="-128"/>
                <a:cs typeface="Arial Unicode MS" panose="020B0604020202020204" pitchFamily="34" charset="-128"/>
              </a:rPr>
            </a:br>
            <a:r>
              <a:rPr lang="lt-LT" b="1" dirty="0" smtClean="0">
                <a:latin typeface="Arial Unicode MS" panose="020B0604020202020204" pitchFamily="34" charset="-128"/>
                <a:ea typeface="Arial Unicode MS" panose="020B0604020202020204" pitchFamily="34" charset="-128"/>
                <a:cs typeface="Arial Unicode MS" panose="020B0604020202020204" pitchFamily="34" charset="-128"/>
              </a:rPr>
              <a:t>Logopedė</a:t>
            </a:r>
            <a:r>
              <a:rPr lang="en-US" b="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lt-LT" b="1"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lt-LT" b="1" dirty="0">
                <a:latin typeface="Arial Unicode MS" panose="020B0604020202020204" pitchFamily="34" charset="-128"/>
                <a:ea typeface="Arial Unicode MS" panose="020B0604020202020204" pitchFamily="34" charset="-128"/>
                <a:cs typeface="Arial Unicode MS" panose="020B0604020202020204" pitchFamily="34" charset="-128"/>
              </a:rPr>
              <a:t>Rita </a:t>
            </a:r>
            <a:r>
              <a:rPr lang="lt-LT" b="1" dirty="0" err="1">
                <a:latin typeface="Arial Unicode MS" panose="020B0604020202020204" pitchFamily="34" charset="-128"/>
                <a:ea typeface="Arial Unicode MS" panose="020B0604020202020204" pitchFamily="34" charset="-128"/>
                <a:cs typeface="Arial Unicode MS" panose="020B0604020202020204" pitchFamily="34" charset="-128"/>
              </a:rPr>
              <a:t>Pilibaitienė</a:t>
            </a:r>
            <a:r>
              <a:rPr lang="lt-LT" b="1" dirty="0">
                <a:latin typeface="Arial Unicode MS" panose="020B0604020202020204" pitchFamily="34" charset="-128"/>
                <a:ea typeface="Arial Unicode MS" panose="020B0604020202020204" pitchFamily="34" charset="-128"/>
                <a:cs typeface="Arial Unicode MS" panose="020B0604020202020204" pitchFamily="34" charset="-128"/>
              </a:rPr>
              <a:t>;</a:t>
            </a:r>
            <a:br>
              <a:rPr lang="lt-LT" b="1" dirty="0">
                <a:latin typeface="Arial Unicode MS" panose="020B0604020202020204" pitchFamily="34" charset="-128"/>
                <a:ea typeface="Arial Unicode MS" panose="020B0604020202020204" pitchFamily="34" charset="-128"/>
                <a:cs typeface="Arial Unicode MS" panose="020B0604020202020204" pitchFamily="34" charset="-128"/>
              </a:rPr>
            </a:br>
            <a:r>
              <a:rPr lang="lt-LT" b="1" dirty="0">
                <a:latin typeface="Arial Unicode MS" panose="020B0604020202020204" pitchFamily="34" charset="-128"/>
                <a:ea typeface="Arial Unicode MS" panose="020B0604020202020204" pitchFamily="34" charset="-128"/>
                <a:cs typeface="Arial Unicode MS" panose="020B0604020202020204" pitchFamily="34" charset="-128"/>
              </a:rPr>
              <a:t>Judesio korekcijos </a:t>
            </a:r>
            <a:r>
              <a:rPr lang="lt-LT" b="1" dirty="0" smtClean="0">
                <a:latin typeface="Arial Unicode MS" panose="020B0604020202020204" pitchFamily="34" charset="-128"/>
                <a:ea typeface="Arial Unicode MS" panose="020B0604020202020204" pitchFamily="34" charset="-128"/>
                <a:cs typeface="Arial Unicode MS" panose="020B0604020202020204" pitchFamily="34" charset="-128"/>
              </a:rPr>
              <a:t>mokytoja</a:t>
            </a:r>
            <a:r>
              <a:rPr lang="en-US" b="1"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lt-LT" b="1"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lt-LT" b="1" dirty="0">
                <a:latin typeface="Arial Unicode MS" panose="020B0604020202020204" pitchFamily="34" charset="-128"/>
                <a:ea typeface="Arial Unicode MS" panose="020B0604020202020204" pitchFamily="34" charset="-128"/>
                <a:cs typeface="Arial Unicode MS" panose="020B0604020202020204" pitchFamily="34" charset="-128"/>
              </a:rPr>
              <a:t>Živilė </a:t>
            </a:r>
            <a:r>
              <a:rPr lang="lt-LT" b="1" dirty="0" err="1" smtClean="0">
                <a:latin typeface="Arial Unicode MS" panose="020B0604020202020204" pitchFamily="34" charset="-128"/>
                <a:ea typeface="Arial Unicode MS" panose="020B0604020202020204" pitchFamily="34" charset="-128"/>
                <a:cs typeface="Arial Unicode MS" panose="020B0604020202020204" pitchFamily="34" charset="-128"/>
              </a:rPr>
              <a:t>Jazbutienė</a:t>
            </a:r>
            <a:r>
              <a:rPr lang="lt-LT" b="1" dirty="0" smtClean="0">
                <a:latin typeface="Arial Unicode MS" panose="020B0604020202020204" pitchFamily="34" charset="-128"/>
                <a:ea typeface="Arial Unicode MS" panose="020B0604020202020204" pitchFamily="34" charset="-128"/>
                <a:cs typeface="Arial Unicode MS" panose="020B0604020202020204" pitchFamily="34" charset="-128"/>
              </a:rPr>
              <a:t>;</a:t>
            </a:r>
          </a:p>
          <a:p>
            <a:pPr marL="0" indent="0">
              <a:buNone/>
            </a:pPr>
            <a:r>
              <a:rPr lang="lt-LT" b="1" dirty="0">
                <a:latin typeface="Arial Unicode MS" panose="020B0604020202020204" pitchFamily="34" charset="-128"/>
                <a:ea typeface="Arial Unicode MS" panose="020B0604020202020204" pitchFamily="34" charset="-128"/>
                <a:cs typeface="Arial Unicode MS" panose="020B0604020202020204" pitchFamily="34" charset="-128"/>
              </a:rPr>
              <a:t>Mokytoja (auklėtoja</a:t>
            </a:r>
            <a:r>
              <a:rPr lang="lt-LT" b="1" dirty="0" smtClean="0">
                <a:latin typeface="Arial Unicode MS" panose="020B0604020202020204" pitchFamily="34" charset="-128"/>
                <a:ea typeface="Arial Unicode MS" panose="020B0604020202020204" pitchFamily="34" charset="-128"/>
                <a:cs typeface="Arial Unicode MS" panose="020B0604020202020204" pitchFamily="34" charset="-128"/>
              </a:rPr>
              <a:t>)</a:t>
            </a:r>
            <a:r>
              <a:rPr lang="en-US" b="1"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lt-LT" b="1"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lt-LT" b="1" dirty="0">
                <a:latin typeface="Arial Unicode MS" panose="020B0604020202020204" pitchFamily="34" charset="-128"/>
                <a:ea typeface="Arial Unicode MS" panose="020B0604020202020204" pitchFamily="34" charset="-128"/>
                <a:cs typeface="Arial Unicode MS" panose="020B0604020202020204" pitchFamily="34" charset="-128"/>
              </a:rPr>
              <a:t>Renata </a:t>
            </a:r>
            <a:r>
              <a:rPr lang="lt-LT" b="1" dirty="0" err="1">
                <a:latin typeface="Arial Unicode MS" panose="020B0604020202020204" pitchFamily="34" charset="-128"/>
                <a:ea typeface="Arial Unicode MS" panose="020B0604020202020204" pitchFamily="34" charset="-128"/>
                <a:cs typeface="Arial Unicode MS" panose="020B0604020202020204" pitchFamily="34" charset="-128"/>
              </a:rPr>
              <a:t>Zajevienė</a:t>
            </a:r>
            <a:r>
              <a:rPr lang="lt-LT" b="1" dirty="0">
                <a:latin typeface="Arial Unicode MS" panose="020B0604020202020204" pitchFamily="34" charset="-128"/>
                <a:ea typeface="Arial Unicode MS" panose="020B0604020202020204" pitchFamily="34" charset="-128"/>
                <a:cs typeface="Arial Unicode MS" panose="020B0604020202020204" pitchFamily="34" charset="-128"/>
              </a:rPr>
              <a:t>;                                                      </a:t>
            </a:r>
            <a:endParaRPr lang="lt-LT" b="1"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r>
              <a:rPr lang="lt-LT" b="1" dirty="0" smtClean="0">
                <a:latin typeface="Arial Unicode MS" panose="020B0604020202020204" pitchFamily="34" charset="-128"/>
                <a:ea typeface="Arial Unicode MS" panose="020B0604020202020204" pitchFamily="34" charset="-128"/>
                <a:cs typeface="Arial Unicode MS" panose="020B0604020202020204" pitchFamily="34" charset="-128"/>
              </a:rPr>
              <a:t>Mokytoja </a:t>
            </a:r>
            <a:r>
              <a:rPr lang="lt-LT" b="1" dirty="0">
                <a:latin typeface="Arial Unicode MS" panose="020B0604020202020204" pitchFamily="34" charset="-128"/>
                <a:ea typeface="Arial Unicode MS" panose="020B0604020202020204" pitchFamily="34" charset="-128"/>
                <a:cs typeface="Arial Unicode MS" panose="020B0604020202020204" pitchFamily="34" charset="-128"/>
              </a:rPr>
              <a:t>(auklėtoja) - Vilma </a:t>
            </a:r>
            <a:r>
              <a:rPr lang="lt-LT" b="1" dirty="0" err="1">
                <a:latin typeface="Arial Unicode MS" panose="020B0604020202020204" pitchFamily="34" charset="-128"/>
                <a:ea typeface="Arial Unicode MS" panose="020B0604020202020204" pitchFamily="34" charset="-128"/>
                <a:cs typeface="Arial Unicode MS" panose="020B0604020202020204" pitchFamily="34" charset="-128"/>
              </a:rPr>
              <a:t>Kontrimienė</a:t>
            </a:r>
            <a:r>
              <a:rPr lang="lt-LT" b="1" dirty="0">
                <a:latin typeface="Arial Unicode MS" panose="020B0604020202020204" pitchFamily="34" charset="-128"/>
                <a:ea typeface="Arial Unicode MS" panose="020B0604020202020204" pitchFamily="34" charset="-128"/>
                <a:cs typeface="Arial Unicode MS" panose="020B0604020202020204" pitchFamily="34" charset="-128"/>
              </a:rPr>
              <a:t>;                                                        </a:t>
            </a:r>
            <a:endParaRPr lang="lt-LT" b="1"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r>
              <a:rPr lang="lt-LT" b="1" dirty="0" smtClean="0">
                <a:latin typeface="Arial Unicode MS" panose="020B0604020202020204" pitchFamily="34" charset="-128"/>
                <a:ea typeface="Arial Unicode MS" panose="020B0604020202020204" pitchFamily="34" charset="-128"/>
                <a:cs typeface="Arial Unicode MS" panose="020B0604020202020204" pitchFamily="34" charset="-128"/>
              </a:rPr>
              <a:t>Mokytoja </a:t>
            </a:r>
            <a:r>
              <a:rPr lang="lt-LT" b="1" dirty="0">
                <a:latin typeface="Arial Unicode MS" panose="020B0604020202020204" pitchFamily="34" charset="-128"/>
                <a:ea typeface="Arial Unicode MS" panose="020B0604020202020204" pitchFamily="34" charset="-128"/>
                <a:cs typeface="Arial Unicode MS" panose="020B0604020202020204" pitchFamily="34" charset="-128"/>
              </a:rPr>
              <a:t>(auklėtoja) - Lina Vitkauskienė;                                                                                   </a:t>
            </a:r>
            <a:endParaRPr lang="lt-LT" b="1"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r>
              <a:rPr lang="lt-LT" b="1" dirty="0" smtClean="0">
                <a:latin typeface="Arial Unicode MS" panose="020B0604020202020204" pitchFamily="34" charset="-128"/>
                <a:ea typeface="Arial Unicode MS" panose="020B0604020202020204" pitchFamily="34" charset="-128"/>
                <a:cs typeface="Arial Unicode MS" panose="020B0604020202020204" pitchFamily="34" charset="-128"/>
              </a:rPr>
              <a:t>Mokytoja </a:t>
            </a:r>
            <a:r>
              <a:rPr lang="lt-LT" b="1" dirty="0">
                <a:latin typeface="Arial Unicode MS" panose="020B0604020202020204" pitchFamily="34" charset="-128"/>
                <a:ea typeface="Arial Unicode MS" panose="020B0604020202020204" pitchFamily="34" charset="-128"/>
                <a:cs typeface="Arial Unicode MS" panose="020B0604020202020204" pitchFamily="34" charset="-128"/>
              </a:rPr>
              <a:t>(auklėtoja) - Laima Urniežienė;</a:t>
            </a:r>
            <a:endParaRPr b="1" dirty="0">
              <a:solidFill>
                <a:schemeClr val="accent5"/>
              </a:solidFill>
              <a:latin typeface="Arial Unicode MS" panose="020B0604020202020204" pitchFamily="34" charset="-128"/>
              <a:ea typeface="Arial Unicode MS" panose="020B0604020202020204" pitchFamily="34" charset="-128"/>
              <a:cs typeface="Arial Unicode MS" panose="020B0604020202020204" pitchFamily="34" charset="-128"/>
              <a:sym typeface="Century Gothic"/>
            </a:endParaRPr>
          </a:p>
        </p:txBody>
      </p:sp>
      <p:sp>
        <p:nvSpPr>
          <p:cNvPr id="545" name="Google Shape;545;p28"/>
          <p:cNvSpPr txBox="1">
            <a:spLocks noGrp="1"/>
          </p:cNvSpPr>
          <p:nvPr>
            <p:ph type="title"/>
          </p:nvPr>
        </p:nvSpPr>
        <p:spPr>
          <a:xfrm>
            <a:off x="683568" y="555526"/>
            <a:ext cx="7699200" cy="1224136"/>
          </a:xfrm>
          <a:prstGeom prst="rect">
            <a:avLst/>
          </a:prstGeom>
        </p:spPr>
        <p:txBody>
          <a:bodyPr spcFirstLastPara="1" wrap="square" lIns="91425" tIns="91425" rIns="91425" bIns="91425" anchor="t" anchorCtr="0">
            <a:noAutofit/>
          </a:bodyPr>
          <a:lstStyle/>
          <a:p>
            <a:pPr lvl="0"/>
            <a:r>
              <a:rPr lang="lt-LT" b="1" dirty="0">
                <a:latin typeface="Arial Unicode MS" panose="020B0604020202020204" pitchFamily="34" charset="-128"/>
                <a:ea typeface="Arial Unicode MS" panose="020B0604020202020204" pitchFamily="34" charset="-128"/>
                <a:cs typeface="Arial Unicode MS" panose="020B0604020202020204" pitchFamily="34" charset="-128"/>
              </a:rPr>
              <a:t>Veiklos kokybės įsivertinimo grupės </a:t>
            </a:r>
            <a:r>
              <a:rPr lang="lt-LT" b="1" dirty="0" smtClean="0">
                <a:latin typeface="Arial Unicode MS" panose="020B0604020202020204" pitchFamily="34" charset="-128"/>
                <a:ea typeface="Arial Unicode MS" panose="020B0604020202020204" pitchFamily="34" charset="-128"/>
                <a:cs typeface="Arial Unicode MS" panose="020B0604020202020204" pitchFamily="34" charset="-128"/>
              </a:rPr>
              <a:t/>
            </a:r>
            <a:br>
              <a:rPr lang="lt-LT" b="1" dirty="0" smtClean="0">
                <a:latin typeface="Arial Unicode MS" panose="020B0604020202020204" pitchFamily="34" charset="-128"/>
                <a:ea typeface="Arial Unicode MS" panose="020B0604020202020204" pitchFamily="34" charset="-128"/>
                <a:cs typeface="Arial Unicode MS" panose="020B0604020202020204" pitchFamily="34" charset="-128"/>
              </a:rPr>
            </a:br>
            <a:r>
              <a:rPr lang="lt-LT" b="1" dirty="0" smtClean="0">
                <a:latin typeface="Arial Unicode MS" panose="020B0604020202020204" pitchFamily="34" charset="-128"/>
                <a:ea typeface="Arial Unicode MS" panose="020B0604020202020204" pitchFamily="34" charset="-128"/>
                <a:cs typeface="Arial Unicode MS" panose="020B0604020202020204" pitchFamily="34" charset="-128"/>
              </a:rPr>
              <a:t>sudėtis:</a:t>
            </a:r>
            <a:br>
              <a:rPr lang="lt-LT" b="1" dirty="0" smtClean="0">
                <a:latin typeface="Arial Unicode MS" panose="020B0604020202020204" pitchFamily="34" charset="-128"/>
                <a:ea typeface="Arial Unicode MS" panose="020B0604020202020204" pitchFamily="34" charset="-128"/>
                <a:cs typeface="Arial Unicode MS" panose="020B0604020202020204" pitchFamily="34" charset="-128"/>
              </a:rPr>
            </a:br>
            <a:endParaRPr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a:xfrm>
            <a:off x="323528" y="123478"/>
            <a:ext cx="8424936" cy="1008112"/>
          </a:xfrm>
        </p:spPr>
        <p:txBody>
          <a:bodyPr/>
          <a:lstStyle/>
          <a:p>
            <a:pPr algn="ctr"/>
            <a:r>
              <a:rPr lang="lt-LT" b="1" dirty="0">
                <a:latin typeface="+mn-lt"/>
              </a:rPr>
              <a:t>Kaip reaguoja vaikų tėveliai į darželio aplinkos </a:t>
            </a:r>
            <a:r>
              <a:rPr lang="lt-LT" b="1" dirty="0" err="1">
                <a:latin typeface="+mn-lt"/>
              </a:rPr>
              <a:t>skaitmenizaciją</a:t>
            </a:r>
            <a:r>
              <a:rPr lang="lt-LT" b="1" dirty="0">
                <a:latin typeface="+mn-lt"/>
              </a:rPr>
              <a:t> ir modernizavimą?</a:t>
            </a:r>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563936"/>
            <a:ext cx="981075" cy="157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3443287"/>
            <a:ext cx="1201737"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525" y="1131589"/>
            <a:ext cx="4010427" cy="2440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8838" y="1172998"/>
            <a:ext cx="3888433" cy="2288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83568" y="1430003"/>
            <a:ext cx="3483421" cy="2215991"/>
          </a:xfrm>
          <a:prstGeom prst="rect">
            <a:avLst/>
          </a:prstGeom>
          <a:noFill/>
        </p:spPr>
        <p:txBody>
          <a:bodyPr wrap="square" rtlCol="0">
            <a:spAutoFit/>
          </a:bodyPr>
          <a:lstStyle/>
          <a:p>
            <a:pPr marL="285750" indent="-285750">
              <a:buFont typeface="Wingdings" panose="05000000000000000000" pitchFamily="2" charset="2"/>
              <a:buChar char="§"/>
            </a:pPr>
            <a:r>
              <a:rPr lang="lt-LT" b="1" dirty="0">
                <a:solidFill>
                  <a:schemeClr val="bg1"/>
                </a:solidFill>
              </a:rPr>
              <a:t>Pritaria grupės aplinkos modernizavimui, džiaugiasi IKT priemonių įvairove. </a:t>
            </a:r>
            <a:r>
              <a:rPr lang="en-US" sz="1800" b="1" dirty="0">
                <a:solidFill>
                  <a:srgbClr val="FFFF00"/>
                </a:solidFill>
              </a:rPr>
              <a:t>9</a:t>
            </a:r>
            <a:r>
              <a:rPr lang="lt-LT" sz="1800" b="1" dirty="0" smtClean="0">
                <a:solidFill>
                  <a:srgbClr val="FFFF00"/>
                </a:solidFill>
              </a:rPr>
              <a:t>7</a:t>
            </a:r>
            <a:r>
              <a:rPr lang="lt-LT" sz="1800" b="1" dirty="0">
                <a:solidFill>
                  <a:srgbClr val="FFFF00"/>
                </a:solidFill>
              </a:rPr>
              <a:t>%</a:t>
            </a:r>
          </a:p>
          <a:p>
            <a:pPr marL="285750" indent="-285750">
              <a:buFont typeface="Wingdings" panose="05000000000000000000" pitchFamily="2" charset="2"/>
              <a:buChar char="§"/>
            </a:pPr>
            <a:r>
              <a:rPr lang="lt-LT" b="1" dirty="0">
                <a:solidFill>
                  <a:schemeClr val="bg1"/>
                </a:solidFill>
              </a:rPr>
              <a:t>Tėvams svarbu, kad jų vaikas būtų ugdomas darželyje pasitelkus IKT</a:t>
            </a:r>
            <a:r>
              <a:rPr lang="lt-LT" b="1" dirty="0" smtClean="0">
                <a:solidFill>
                  <a:schemeClr val="bg1"/>
                </a:solidFill>
              </a:rPr>
              <a:t>.</a:t>
            </a:r>
            <a:r>
              <a:rPr lang="en-US" b="1" dirty="0" smtClean="0">
                <a:solidFill>
                  <a:schemeClr val="bg1"/>
                </a:solidFill>
              </a:rPr>
              <a:t> </a:t>
            </a:r>
            <a:r>
              <a:rPr lang="lt-LT" sz="1800" b="1" dirty="0" smtClean="0">
                <a:solidFill>
                  <a:srgbClr val="FFFF00"/>
                </a:solidFill>
              </a:rPr>
              <a:t>78</a:t>
            </a:r>
            <a:r>
              <a:rPr lang="lt-LT" sz="1800" b="1" dirty="0">
                <a:solidFill>
                  <a:srgbClr val="FFFF00"/>
                </a:solidFill>
              </a:rPr>
              <a:t>%</a:t>
            </a:r>
          </a:p>
          <a:p>
            <a:pPr marL="285750" indent="-285750">
              <a:buFont typeface="Wingdings" panose="05000000000000000000" pitchFamily="2" charset="2"/>
              <a:buChar char="§"/>
            </a:pPr>
            <a:r>
              <a:rPr lang="lt-LT" b="1" dirty="0">
                <a:solidFill>
                  <a:schemeClr val="bg1"/>
                </a:solidFill>
              </a:rPr>
              <a:t>Tėvams svarbu, kad jų vaikas mokėtų naudotis IKT dar iki mokyklos. </a:t>
            </a:r>
            <a:r>
              <a:rPr lang="en-US" sz="1800" b="1" dirty="0">
                <a:solidFill>
                  <a:srgbClr val="FFFF00"/>
                </a:solidFill>
              </a:rPr>
              <a:t>8</a:t>
            </a:r>
            <a:r>
              <a:rPr lang="lt-LT" sz="1800" b="1" dirty="0" smtClean="0">
                <a:solidFill>
                  <a:srgbClr val="FFFF00"/>
                </a:solidFill>
              </a:rPr>
              <a:t>7</a:t>
            </a:r>
            <a:r>
              <a:rPr lang="lt-LT" sz="1800" b="1" dirty="0">
                <a:solidFill>
                  <a:srgbClr val="FFFF00"/>
                </a:solidFill>
              </a:rPr>
              <a:t>%</a:t>
            </a:r>
          </a:p>
        </p:txBody>
      </p:sp>
      <p:sp>
        <p:nvSpPr>
          <p:cNvPr id="4" name="TextBox 3"/>
          <p:cNvSpPr txBox="1"/>
          <p:nvPr/>
        </p:nvSpPr>
        <p:spPr>
          <a:xfrm>
            <a:off x="4936375" y="1547956"/>
            <a:ext cx="2952328" cy="1938992"/>
          </a:xfrm>
          <a:prstGeom prst="rect">
            <a:avLst/>
          </a:prstGeom>
          <a:noFill/>
        </p:spPr>
        <p:txBody>
          <a:bodyPr wrap="square" rtlCol="0">
            <a:spAutoFit/>
          </a:bodyPr>
          <a:lstStyle/>
          <a:p>
            <a:pPr marL="285750" indent="-285750">
              <a:buFont typeface="Wingdings" panose="05000000000000000000" pitchFamily="2" charset="2"/>
              <a:buChar char="§"/>
            </a:pPr>
            <a:r>
              <a:rPr lang="lt-LT" b="1" dirty="0">
                <a:solidFill>
                  <a:schemeClr val="bg1"/>
                </a:solidFill>
              </a:rPr>
              <a:t>Nepatenkinti, kad vaikų ugdymo procese naudojamos skaitmeninės priemonės. </a:t>
            </a:r>
            <a:r>
              <a:rPr lang="lt-LT" sz="1800" b="1" dirty="0">
                <a:solidFill>
                  <a:srgbClr val="FFFF00"/>
                </a:solidFill>
              </a:rPr>
              <a:t>2,4%</a:t>
            </a:r>
          </a:p>
          <a:p>
            <a:pPr marL="285750" indent="-285750">
              <a:buFont typeface="Arial" panose="020B0604020202020204" pitchFamily="34" charset="0"/>
              <a:buChar char="•"/>
            </a:pPr>
            <a:r>
              <a:rPr lang="lt-LT" b="1" dirty="0">
                <a:solidFill>
                  <a:schemeClr val="bg1"/>
                </a:solidFill>
              </a:rPr>
              <a:t>Reikalauja riboti vaiko praleidžiamą laiką su išmaniaisiais įrenginiais darželyje. </a:t>
            </a:r>
            <a:r>
              <a:rPr lang="lt-LT" sz="1800" b="1" dirty="0" smtClean="0">
                <a:solidFill>
                  <a:srgbClr val="FFFF00"/>
                </a:solidFill>
              </a:rPr>
              <a:t>12%</a:t>
            </a:r>
            <a:endParaRPr lang="lt-LT" sz="1800" b="1" dirty="0">
              <a:solidFill>
                <a:srgbClr val="FFFF00"/>
              </a:solidFill>
            </a:endParaRPr>
          </a:p>
        </p:txBody>
      </p:sp>
    </p:spTree>
    <p:extLst>
      <p:ext uri="{BB962C8B-B14F-4D97-AF65-F5344CB8AC3E}">
        <p14:creationId xmlns:p14="http://schemas.microsoft.com/office/powerpoint/2010/main" val="2734798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722375" y="411510"/>
            <a:ext cx="7699200" cy="936104"/>
          </a:xfrm>
        </p:spPr>
        <p:txBody>
          <a:bodyPr/>
          <a:lstStyle/>
          <a:p>
            <a:r>
              <a:rPr lang="lt-LT" b="1" dirty="0">
                <a:latin typeface="+mn-lt"/>
              </a:rPr>
              <a:t>Kas turėtų Jus skatinti naudotis IKT priemonėmis išradingiau?</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275606"/>
            <a:ext cx="7602145" cy="3365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5201" y="1347614"/>
            <a:ext cx="728528" cy="738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2283718"/>
            <a:ext cx="16637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7162" y="3651870"/>
            <a:ext cx="1249363"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tačiakampis 6"/>
          <p:cNvSpPr/>
          <p:nvPr/>
        </p:nvSpPr>
        <p:spPr>
          <a:xfrm>
            <a:off x="4211960" y="1559733"/>
            <a:ext cx="1080120" cy="584775"/>
          </a:xfrm>
          <a:prstGeom prst="rect">
            <a:avLst/>
          </a:prstGeom>
        </p:spPr>
        <p:txBody>
          <a:bodyPr wrap="square">
            <a:spAutoFit/>
          </a:bodyPr>
          <a:lstStyle/>
          <a:p>
            <a:pPr lvl="0" algn="ctr"/>
            <a:r>
              <a:rPr lang="lt-LT" sz="3200" b="1" dirty="0">
                <a:solidFill>
                  <a:prstClr val="black"/>
                </a:solidFill>
                <a:cs typeface="Arial"/>
                <a:sym typeface="Arial"/>
              </a:rPr>
              <a:t>71</a:t>
            </a:r>
            <a:r>
              <a:rPr lang="lt-LT" sz="3200" b="1" dirty="0">
                <a:solidFill>
                  <a:prstClr val="black"/>
                </a:solidFill>
                <a:cs typeface="Arial"/>
                <a:sym typeface="Symbol"/>
              </a:rPr>
              <a:t></a:t>
            </a:r>
            <a:endParaRPr lang="lt-LT" sz="3200" b="1" dirty="0">
              <a:solidFill>
                <a:prstClr val="black"/>
              </a:solidFill>
              <a:cs typeface="Arial"/>
              <a:sym typeface="Arial"/>
            </a:endParaRPr>
          </a:p>
        </p:txBody>
      </p:sp>
      <p:sp>
        <p:nvSpPr>
          <p:cNvPr id="8" name="Stačiakampis 7"/>
          <p:cNvSpPr/>
          <p:nvPr/>
        </p:nvSpPr>
        <p:spPr>
          <a:xfrm>
            <a:off x="5652119" y="3723878"/>
            <a:ext cx="942887" cy="584775"/>
          </a:xfrm>
          <a:prstGeom prst="rect">
            <a:avLst/>
          </a:prstGeom>
        </p:spPr>
        <p:txBody>
          <a:bodyPr wrap="none">
            <a:spAutoFit/>
          </a:bodyPr>
          <a:lstStyle/>
          <a:p>
            <a:pPr lvl="0"/>
            <a:r>
              <a:rPr lang="lt-LT" sz="3200" b="1" dirty="0">
                <a:solidFill>
                  <a:prstClr val="black"/>
                </a:solidFill>
                <a:cs typeface="Arial"/>
                <a:sym typeface="Arial"/>
              </a:rPr>
              <a:t>98</a:t>
            </a:r>
            <a:r>
              <a:rPr lang="lt-LT" sz="3200" b="1" dirty="0">
                <a:solidFill>
                  <a:prstClr val="black"/>
                </a:solidFill>
                <a:cs typeface="Arial"/>
                <a:sym typeface="Symbol"/>
              </a:rPr>
              <a:t></a:t>
            </a:r>
            <a:endParaRPr lang="lt-LT" sz="3200" b="1" dirty="0">
              <a:solidFill>
                <a:prstClr val="black"/>
              </a:solidFill>
              <a:cs typeface="Arial"/>
              <a:sym typeface="Arial"/>
            </a:endParaRPr>
          </a:p>
        </p:txBody>
      </p:sp>
      <p:sp>
        <p:nvSpPr>
          <p:cNvPr id="9" name="Stačiakampis 8"/>
          <p:cNvSpPr/>
          <p:nvPr/>
        </p:nvSpPr>
        <p:spPr>
          <a:xfrm>
            <a:off x="6948264" y="1559732"/>
            <a:ext cx="1151277" cy="584775"/>
          </a:xfrm>
          <a:prstGeom prst="rect">
            <a:avLst/>
          </a:prstGeom>
        </p:spPr>
        <p:txBody>
          <a:bodyPr wrap="none">
            <a:spAutoFit/>
          </a:bodyPr>
          <a:lstStyle/>
          <a:p>
            <a:pPr lvl="0"/>
            <a:r>
              <a:rPr lang="lt-LT" sz="3200" b="1" dirty="0">
                <a:solidFill>
                  <a:prstClr val="black"/>
                </a:solidFill>
                <a:cs typeface="Arial"/>
                <a:sym typeface="Arial"/>
              </a:rPr>
              <a:t>100</a:t>
            </a:r>
            <a:r>
              <a:rPr lang="lt-LT" sz="3200" b="1" dirty="0">
                <a:solidFill>
                  <a:prstClr val="black"/>
                </a:solidFill>
                <a:cs typeface="Arial"/>
                <a:sym typeface="Symbol"/>
              </a:rPr>
              <a:t></a:t>
            </a:r>
            <a:endParaRPr lang="lt-LT" sz="3200" b="1" dirty="0">
              <a:solidFill>
                <a:prstClr val="black"/>
              </a:solidFill>
              <a:cs typeface="Arial"/>
              <a:sym typeface="Arial"/>
            </a:endParaRPr>
          </a:p>
        </p:txBody>
      </p:sp>
    </p:spTree>
    <p:extLst>
      <p:ext uri="{BB962C8B-B14F-4D97-AF65-F5344CB8AC3E}">
        <p14:creationId xmlns:p14="http://schemas.microsoft.com/office/powerpoint/2010/main" val="22936055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36"/>
          <p:cNvSpPr txBox="1">
            <a:spLocks noGrp="1"/>
          </p:cNvSpPr>
          <p:nvPr>
            <p:ph type="title"/>
          </p:nvPr>
        </p:nvSpPr>
        <p:spPr>
          <a:xfrm>
            <a:off x="731894" y="411510"/>
            <a:ext cx="7699200" cy="864096"/>
          </a:xfrm>
          <a:prstGeom prst="rect">
            <a:avLst/>
          </a:prstGeom>
        </p:spPr>
        <p:txBody>
          <a:bodyPr spcFirstLastPara="1" wrap="square" lIns="91425" tIns="91425" rIns="91425" bIns="91425" anchor="t" anchorCtr="0">
            <a:noAutofit/>
          </a:bodyPr>
          <a:lstStyle/>
          <a:p>
            <a:pPr lvl="0"/>
            <a:r>
              <a:rPr lang="lt-LT" sz="2400" b="1" dirty="0">
                <a:latin typeface="+mn-lt"/>
              </a:rPr>
              <a:t>Nurodykite su kokiais sunkumais susiduriate, naudojant IKT įrangą savo darbe</a:t>
            </a:r>
            <a:r>
              <a:rPr lang="lt-LT" sz="2400" b="1" dirty="0" smtClean="0">
                <a:latin typeface="+mn-lt"/>
              </a:rPr>
              <a:t>?</a:t>
            </a:r>
            <a:r>
              <a:rPr lang="en-US" sz="2400" b="1" dirty="0" smtClean="0">
                <a:latin typeface="+mn-lt"/>
              </a:rPr>
              <a:t> (1)</a:t>
            </a:r>
            <a:endParaRPr sz="2400" b="1" dirty="0">
              <a:latin typeface="+mn-lt"/>
            </a:endParaRPr>
          </a:p>
        </p:txBody>
      </p:sp>
      <p:sp>
        <p:nvSpPr>
          <p:cNvPr id="709" name="Google Shape;709;p36"/>
          <p:cNvSpPr/>
          <p:nvPr/>
        </p:nvSpPr>
        <p:spPr>
          <a:xfrm>
            <a:off x="3702060" y="1930419"/>
            <a:ext cx="1739885" cy="1739885"/>
          </a:xfrm>
          <a:custGeom>
            <a:avLst/>
            <a:gdLst/>
            <a:ahLst/>
            <a:cxnLst/>
            <a:rect l="l" t="t" r="r" b="b"/>
            <a:pathLst>
              <a:path w="27756" h="27756" extrusionOk="0">
                <a:moveTo>
                  <a:pt x="13878" y="0"/>
                </a:moveTo>
                <a:cubicBezTo>
                  <a:pt x="6217" y="0"/>
                  <a:pt x="0" y="6211"/>
                  <a:pt x="0" y="13878"/>
                </a:cubicBezTo>
                <a:cubicBezTo>
                  <a:pt x="0" y="21539"/>
                  <a:pt x="6217" y="27756"/>
                  <a:pt x="13878" y="27756"/>
                </a:cubicBezTo>
                <a:cubicBezTo>
                  <a:pt x="21545" y="27756"/>
                  <a:pt x="27756" y="21539"/>
                  <a:pt x="27756" y="13878"/>
                </a:cubicBezTo>
                <a:cubicBezTo>
                  <a:pt x="27756" y="6211"/>
                  <a:pt x="21545" y="0"/>
                  <a:pt x="13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6"/>
          <p:cNvSpPr/>
          <p:nvPr/>
        </p:nvSpPr>
        <p:spPr>
          <a:xfrm>
            <a:off x="3545345" y="1773705"/>
            <a:ext cx="2053310" cy="2053310"/>
          </a:xfrm>
          <a:custGeom>
            <a:avLst/>
            <a:gdLst/>
            <a:ahLst/>
            <a:cxnLst/>
            <a:rect l="l" t="t" r="r" b="b"/>
            <a:pathLst>
              <a:path w="32756" h="32756" fill="none" extrusionOk="0">
                <a:moveTo>
                  <a:pt x="16378" y="32755"/>
                </a:moveTo>
                <a:lnTo>
                  <a:pt x="16378" y="32755"/>
                </a:lnTo>
                <a:cubicBezTo>
                  <a:pt x="7331" y="32755"/>
                  <a:pt x="1" y="25418"/>
                  <a:pt x="1" y="16378"/>
                </a:cubicBezTo>
                <a:lnTo>
                  <a:pt x="1" y="16378"/>
                </a:lnTo>
                <a:cubicBezTo>
                  <a:pt x="1" y="7331"/>
                  <a:pt x="7331" y="1"/>
                  <a:pt x="16378" y="1"/>
                </a:cubicBezTo>
                <a:lnTo>
                  <a:pt x="16378" y="1"/>
                </a:lnTo>
                <a:cubicBezTo>
                  <a:pt x="25425" y="1"/>
                  <a:pt x="32755" y="7331"/>
                  <a:pt x="32755" y="16378"/>
                </a:cubicBezTo>
                <a:lnTo>
                  <a:pt x="32755" y="16378"/>
                </a:lnTo>
                <a:cubicBezTo>
                  <a:pt x="32755" y="25418"/>
                  <a:pt x="25425" y="32755"/>
                  <a:pt x="16378" y="32755"/>
                </a:cubicBezTo>
                <a:close/>
              </a:path>
            </a:pathLst>
          </a:custGeom>
          <a:solidFill>
            <a:srgbClr val="FFFFFF"/>
          </a:solidFill>
          <a:ln w="285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6"/>
          <p:cNvSpPr/>
          <p:nvPr/>
        </p:nvSpPr>
        <p:spPr>
          <a:xfrm>
            <a:off x="4040005" y="2403843"/>
            <a:ext cx="1063969" cy="674050"/>
          </a:xfrm>
          <a:custGeom>
            <a:avLst/>
            <a:gdLst/>
            <a:ahLst/>
            <a:cxnLst/>
            <a:rect l="l" t="t" r="r" b="b"/>
            <a:pathLst>
              <a:path w="13095" h="8296" extrusionOk="0">
                <a:moveTo>
                  <a:pt x="1289" y="0"/>
                </a:moveTo>
                <a:cubicBezTo>
                  <a:pt x="576" y="0"/>
                  <a:pt x="0" y="602"/>
                  <a:pt x="0" y="1341"/>
                </a:cubicBezTo>
                <a:lnTo>
                  <a:pt x="0" y="6955"/>
                </a:lnTo>
                <a:cubicBezTo>
                  <a:pt x="0" y="7693"/>
                  <a:pt x="576" y="8296"/>
                  <a:pt x="1289" y="8296"/>
                </a:cubicBezTo>
                <a:lnTo>
                  <a:pt x="11805" y="8296"/>
                </a:lnTo>
                <a:cubicBezTo>
                  <a:pt x="12518" y="8296"/>
                  <a:pt x="13094" y="7693"/>
                  <a:pt x="13094" y="6955"/>
                </a:cubicBezTo>
                <a:lnTo>
                  <a:pt x="13094" y="1341"/>
                </a:lnTo>
                <a:cubicBezTo>
                  <a:pt x="13094" y="602"/>
                  <a:pt x="12518" y="7"/>
                  <a:pt x="11805" y="0"/>
                </a:cubicBezTo>
                <a:close/>
              </a:path>
            </a:pathLst>
          </a:custGeom>
          <a:solidFill>
            <a:srgbClr val="FFFFFF"/>
          </a:solidFill>
          <a:ln w="975" cap="flat" cmpd="sng">
            <a:solidFill>
              <a:srgbClr val="507FB5"/>
            </a:solidFill>
            <a:prstDash val="solid"/>
            <a:miter lim="64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6"/>
          <p:cNvSpPr/>
          <p:nvPr/>
        </p:nvSpPr>
        <p:spPr>
          <a:xfrm>
            <a:off x="4040005" y="2404331"/>
            <a:ext cx="1063969" cy="673563"/>
          </a:xfrm>
          <a:custGeom>
            <a:avLst/>
            <a:gdLst/>
            <a:ahLst/>
            <a:cxnLst/>
            <a:rect l="l" t="t" r="r" b="b"/>
            <a:pathLst>
              <a:path w="13095" h="8290" extrusionOk="0">
                <a:moveTo>
                  <a:pt x="1289" y="1"/>
                </a:moveTo>
                <a:cubicBezTo>
                  <a:pt x="576" y="1"/>
                  <a:pt x="0" y="596"/>
                  <a:pt x="0" y="1341"/>
                </a:cubicBezTo>
                <a:lnTo>
                  <a:pt x="0" y="6949"/>
                </a:lnTo>
                <a:cubicBezTo>
                  <a:pt x="0" y="7687"/>
                  <a:pt x="576" y="8290"/>
                  <a:pt x="1289" y="8290"/>
                </a:cubicBezTo>
                <a:lnTo>
                  <a:pt x="11805" y="8290"/>
                </a:lnTo>
                <a:cubicBezTo>
                  <a:pt x="12518" y="8290"/>
                  <a:pt x="13094" y="7687"/>
                  <a:pt x="13094" y="6949"/>
                </a:cubicBezTo>
                <a:lnTo>
                  <a:pt x="13094" y="1341"/>
                </a:lnTo>
                <a:cubicBezTo>
                  <a:pt x="13094" y="596"/>
                  <a:pt x="12518" y="1"/>
                  <a:pt x="11805" y="1"/>
                </a:cubicBezTo>
                <a:close/>
              </a:path>
            </a:pathLst>
          </a:custGeom>
          <a:solidFill>
            <a:schemeClr val="accent1"/>
          </a:solidFill>
          <a:ln w="19050" cap="flat" cmpd="sng">
            <a:solidFill>
              <a:schemeClr val="accent5"/>
            </a:solidFill>
            <a:prstDash val="solid"/>
            <a:miter lim="64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6"/>
          <p:cNvSpPr/>
          <p:nvPr/>
        </p:nvSpPr>
        <p:spPr>
          <a:xfrm>
            <a:off x="4128895" y="2490132"/>
            <a:ext cx="886113" cy="506756"/>
          </a:xfrm>
          <a:custGeom>
            <a:avLst/>
            <a:gdLst/>
            <a:ahLst/>
            <a:cxnLst/>
            <a:rect l="l" t="t" r="r" b="b"/>
            <a:pathLst>
              <a:path w="10906" h="6237" extrusionOk="0">
                <a:moveTo>
                  <a:pt x="240" y="0"/>
                </a:moveTo>
                <a:cubicBezTo>
                  <a:pt x="104" y="0"/>
                  <a:pt x="0" y="110"/>
                  <a:pt x="0" y="240"/>
                </a:cubicBezTo>
                <a:lnTo>
                  <a:pt x="0" y="5997"/>
                </a:lnTo>
                <a:cubicBezTo>
                  <a:pt x="0" y="6126"/>
                  <a:pt x="104" y="6236"/>
                  <a:pt x="240" y="6236"/>
                </a:cubicBezTo>
                <a:lnTo>
                  <a:pt x="10673" y="6236"/>
                </a:lnTo>
                <a:cubicBezTo>
                  <a:pt x="10802" y="6236"/>
                  <a:pt x="10906" y="6126"/>
                  <a:pt x="10906" y="5997"/>
                </a:cubicBezTo>
                <a:lnTo>
                  <a:pt x="10906" y="240"/>
                </a:lnTo>
                <a:cubicBezTo>
                  <a:pt x="10906" y="110"/>
                  <a:pt x="10802" y="0"/>
                  <a:pt x="10673" y="0"/>
                </a:cubicBezTo>
                <a:close/>
              </a:path>
            </a:pathLst>
          </a:custGeom>
          <a:solidFill>
            <a:schemeClr val="accent6"/>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6"/>
          <p:cNvSpPr/>
          <p:nvPr/>
        </p:nvSpPr>
        <p:spPr>
          <a:xfrm>
            <a:off x="4128895" y="2490132"/>
            <a:ext cx="886113" cy="506756"/>
          </a:xfrm>
          <a:custGeom>
            <a:avLst/>
            <a:gdLst/>
            <a:ahLst/>
            <a:cxnLst/>
            <a:rect l="l" t="t" r="r" b="b"/>
            <a:pathLst>
              <a:path w="10906" h="6237" fill="none" extrusionOk="0">
                <a:moveTo>
                  <a:pt x="10906" y="5997"/>
                </a:moveTo>
                <a:cubicBezTo>
                  <a:pt x="10906" y="6126"/>
                  <a:pt x="10802" y="6236"/>
                  <a:pt x="10673" y="6236"/>
                </a:cubicBezTo>
                <a:lnTo>
                  <a:pt x="240" y="6236"/>
                </a:lnTo>
                <a:cubicBezTo>
                  <a:pt x="104" y="6236"/>
                  <a:pt x="0" y="6126"/>
                  <a:pt x="0" y="5997"/>
                </a:cubicBezTo>
                <a:lnTo>
                  <a:pt x="0" y="240"/>
                </a:lnTo>
                <a:cubicBezTo>
                  <a:pt x="0" y="110"/>
                  <a:pt x="104" y="0"/>
                  <a:pt x="240" y="0"/>
                </a:cubicBezTo>
                <a:lnTo>
                  <a:pt x="10673" y="0"/>
                </a:lnTo>
                <a:cubicBezTo>
                  <a:pt x="10802" y="0"/>
                  <a:pt x="10906" y="110"/>
                  <a:pt x="10906" y="240"/>
                </a:cubicBezTo>
                <a:close/>
              </a:path>
            </a:pathLst>
          </a:custGeom>
          <a:noFill/>
          <a:ln w="19050" cap="flat" cmpd="sng">
            <a:solidFill>
              <a:schemeClr val="accent5"/>
            </a:solidFill>
            <a:prstDash val="solid"/>
            <a:miter lim="64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6"/>
          <p:cNvSpPr/>
          <p:nvPr/>
        </p:nvSpPr>
        <p:spPr>
          <a:xfrm>
            <a:off x="4424083" y="2564315"/>
            <a:ext cx="296319" cy="296319"/>
          </a:xfrm>
          <a:custGeom>
            <a:avLst/>
            <a:gdLst/>
            <a:ahLst/>
            <a:cxnLst/>
            <a:rect l="l" t="t" r="r" b="b"/>
            <a:pathLst>
              <a:path w="3647" h="3647" fill="none" extrusionOk="0">
                <a:moveTo>
                  <a:pt x="3646" y="1820"/>
                </a:moveTo>
                <a:cubicBezTo>
                  <a:pt x="3646" y="2830"/>
                  <a:pt x="2830" y="3646"/>
                  <a:pt x="1820" y="3646"/>
                </a:cubicBezTo>
                <a:cubicBezTo>
                  <a:pt x="816" y="3646"/>
                  <a:pt x="0" y="2830"/>
                  <a:pt x="0" y="1820"/>
                </a:cubicBezTo>
                <a:cubicBezTo>
                  <a:pt x="0" y="816"/>
                  <a:pt x="816" y="0"/>
                  <a:pt x="1820" y="0"/>
                </a:cubicBezTo>
                <a:cubicBezTo>
                  <a:pt x="2830" y="0"/>
                  <a:pt x="3646" y="816"/>
                  <a:pt x="3646" y="1820"/>
                </a:cubicBezTo>
                <a:close/>
              </a:path>
            </a:pathLst>
          </a:custGeom>
          <a:solidFill>
            <a:schemeClr val="accent3"/>
          </a:solidFill>
          <a:ln w="9525" cap="flat" cmpd="sng">
            <a:solidFill>
              <a:schemeClr val="accent3"/>
            </a:solidFill>
            <a:prstDash val="solid"/>
            <a:miter lim="64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6"/>
          <p:cNvSpPr/>
          <p:nvPr/>
        </p:nvSpPr>
        <p:spPr>
          <a:xfrm>
            <a:off x="4549861" y="2644754"/>
            <a:ext cx="85800" cy="135363"/>
          </a:xfrm>
          <a:custGeom>
            <a:avLst/>
            <a:gdLst/>
            <a:ahLst/>
            <a:cxnLst/>
            <a:rect l="l" t="t" r="r" b="b"/>
            <a:pathLst>
              <a:path w="1056" h="1666" extrusionOk="0">
                <a:moveTo>
                  <a:pt x="0" y="1"/>
                </a:moveTo>
                <a:lnTo>
                  <a:pt x="0" y="1665"/>
                </a:lnTo>
                <a:lnTo>
                  <a:pt x="1056" y="830"/>
                </a:lnTo>
                <a:lnTo>
                  <a:pt x="0" y="1"/>
                </a:lnTo>
                <a:close/>
              </a:path>
            </a:pathLst>
          </a:custGeom>
          <a:solidFill>
            <a:schemeClr val="accent3"/>
          </a:solidFill>
          <a:ln w="2925" cap="flat" cmpd="sng">
            <a:solidFill>
              <a:schemeClr val="accent3"/>
            </a:solidFill>
            <a:prstDash val="solid"/>
            <a:miter lim="64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6"/>
          <p:cNvSpPr/>
          <p:nvPr/>
        </p:nvSpPr>
        <p:spPr>
          <a:xfrm>
            <a:off x="4170983" y="2924179"/>
            <a:ext cx="802506" cy="81"/>
          </a:xfrm>
          <a:custGeom>
            <a:avLst/>
            <a:gdLst/>
            <a:ahLst/>
            <a:cxnLst/>
            <a:rect l="l" t="t" r="r" b="b"/>
            <a:pathLst>
              <a:path w="9877" h="1" fill="none" extrusionOk="0">
                <a:moveTo>
                  <a:pt x="1" y="1"/>
                </a:moveTo>
                <a:lnTo>
                  <a:pt x="9876" y="1"/>
                </a:lnTo>
              </a:path>
            </a:pathLst>
          </a:custGeom>
          <a:solidFill>
            <a:schemeClr val="accent3"/>
          </a:solidFill>
          <a:ln w="9525" cap="flat" cmpd="sng">
            <a:solidFill>
              <a:schemeClr val="accent3"/>
            </a:solidFill>
            <a:prstDash val="solid"/>
            <a:miter lim="64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6"/>
          <p:cNvSpPr/>
          <p:nvPr/>
        </p:nvSpPr>
        <p:spPr>
          <a:xfrm>
            <a:off x="4528817" y="2445363"/>
            <a:ext cx="86856" cy="81"/>
          </a:xfrm>
          <a:custGeom>
            <a:avLst/>
            <a:gdLst/>
            <a:ahLst/>
            <a:cxnLst/>
            <a:rect l="l" t="t" r="r" b="b"/>
            <a:pathLst>
              <a:path w="1069" h="1" fill="none" extrusionOk="0">
                <a:moveTo>
                  <a:pt x="0" y="1"/>
                </a:moveTo>
                <a:lnTo>
                  <a:pt x="1069" y="1"/>
                </a:lnTo>
              </a:path>
            </a:pathLst>
          </a:custGeom>
          <a:noFill/>
          <a:ln w="9525" cap="flat" cmpd="sng">
            <a:solidFill>
              <a:schemeClr val="accent3"/>
            </a:solidFill>
            <a:prstDash val="solid"/>
            <a:miter lim="64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6"/>
          <p:cNvSpPr/>
          <p:nvPr/>
        </p:nvSpPr>
        <p:spPr>
          <a:xfrm>
            <a:off x="4040005" y="3077826"/>
            <a:ext cx="1063969" cy="119031"/>
          </a:xfrm>
          <a:custGeom>
            <a:avLst/>
            <a:gdLst/>
            <a:ahLst/>
            <a:cxnLst/>
            <a:rect l="l" t="t" r="r" b="b"/>
            <a:pathLst>
              <a:path w="13095" h="1465" extrusionOk="0">
                <a:moveTo>
                  <a:pt x="732" y="1"/>
                </a:moveTo>
                <a:cubicBezTo>
                  <a:pt x="330" y="1"/>
                  <a:pt x="0" y="331"/>
                  <a:pt x="0" y="732"/>
                </a:cubicBezTo>
                <a:cubicBezTo>
                  <a:pt x="0" y="1134"/>
                  <a:pt x="330" y="1464"/>
                  <a:pt x="732" y="1464"/>
                </a:cubicBezTo>
                <a:lnTo>
                  <a:pt x="12362" y="1464"/>
                </a:lnTo>
                <a:cubicBezTo>
                  <a:pt x="12764" y="1464"/>
                  <a:pt x="13094" y="1134"/>
                  <a:pt x="13094" y="732"/>
                </a:cubicBezTo>
                <a:cubicBezTo>
                  <a:pt x="13094" y="331"/>
                  <a:pt x="12764" y="1"/>
                  <a:pt x="12362" y="1"/>
                </a:cubicBezTo>
                <a:close/>
              </a:path>
            </a:pathLst>
          </a:custGeom>
          <a:solidFill>
            <a:schemeClr val="accent1"/>
          </a:solidFill>
          <a:ln w="19050" cap="flat" cmpd="sng">
            <a:solidFill>
              <a:schemeClr val="accent5"/>
            </a:solidFill>
            <a:prstDash val="solid"/>
            <a:miter lim="64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6"/>
          <p:cNvSpPr/>
          <p:nvPr/>
        </p:nvSpPr>
        <p:spPr>
          <a:xfrm>
            <a:off x="4577719" y="3672008"/>
            <a:ext cx="81" cy="81"/>
          </a:xfrm>
          <a:custGeom>
            <a:avLst/>
            <a:gdLst/>
            <a:ahLst/>
            <a:cxnLst/>
            <a:rect l="l" t="t" r="r" b="b"/>
            <a:pathLst>
              <a:path w="1" h="1" fill="none" extrusionOk="0">
                <a:moveTo>
                  <a:pt x="1" y="1"/>
                </a:moveTo>
                <a:close/>
              </a:path>
            </a:pathLst>
          </a:custGeom>
          <a:noFill/>
          <a:ln w="2925" cap="flat" cmpd="sng">
            <a:solidFill>
              <a:srgbClr val="F1CB30"/>
            </a:solidFill>
            <a:prstDash val="solid"/>
            <a:miter lim="64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6"/>
          <p:cNvSpPr txBox="1"/>
          <p:nvPr/>
        </p:nvSpPr>
        <p:spPr>
          <a:xfrm>
            <a:off x="6387199" y="2002577"/>
            <a:ext cx="1820906" cy="59259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lt-LT" sz="1800" b="1" dirty="0" smtClean="0">
                <a:solidFill>
                  <a:schemeClr val="accent5"/>
                </a:solidFill>
                <a:latin typeface="+mn-lt"/>
                <a:ea typeface="Didact Gothic"/>
                <a:cs typeface="Didact Gothic"/>
                <a:sym typeface="Didact Gothic"/>
              </a:rPr>
              <a:t>LAIKO STOKA</a:t>
            </a:r>
            <a:endParaRPr sz="1800" b="1" dirty="0">
              <a:solidFill>
                <a:schemeClr val="accent5"/>
              </a:solidFill>
              <a:latin typeface="+mn-lt"/>
              <a:ea typeface="Didact Gothic"/>
              <a:cs typeface="Didact Gothic"/>
              <a:sym typeface="Didact Gothic"/>
            </a:endParaRPr>
          </a:p>
        </p:txBody>
      </p:sp>
      <p:sp>
        <p:nvSpPr>
          <p:cNvPr id="723" name="Google Shape;723;p36"/>
          <p:cNvSpPr txBox="1"/>
          <p:nvPr/>
        </p:nvSpPr>
        <p:spPr>
          <a:xfrm>
            <a:off x="827583" y="2133545"/>
            <a:ext cx="1971941" cy="50848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lt-LT" sz="1800" b="1" dirty="0" smtClean="0">
                <a:solidFill>
                  <a:schemeClr val="accent5"/>
                </a:solidFill>
                <a:latin typeface="+mn-lt"/>
                <a:ea typeface="Didact Gothic"/>
                <a:cs typeface="Didact Gothic"/>
                <a:sym typeface="Didact Gothic"/>
              </a:rPr>
              <a:t>INTERNETO TRUKDŽIAI</a:t>
            </a:r>
            <a:endParaRPr sz="1800" b="1" dirty="0">
              <a:solidFill>
                <a:schemeClr val="accent5"/>
              </a:solidFill>
              <a:latin typeface="+mn-lt"/>
              <a:ea typeface="Didact Gothic"/>
              <a:cs typeface="Didact Gothic"/>
              <a:sym typeface="Didact Gothic"/>
            </a:endParaRPr>
          </a:p>
        </p:txBody>
      </p:sp>
      <p:sp>
        <p:nvSpPr>
          <p:cNvPr id="724" name="Google Shape;724;p36"/>
          <p:cNvSpPr txBox="1"/>
          <p:nvPr/>
        </p:nvSpPr>
        <p:spPr>
          <a:xfrm>
            <a:off x="1259632" y="1563638"/>
            <a:ext cx="1008112" cy="512887"/>
          </a:xfrm>
          <a:prstGeom prst="rect">
            <a:avLst/>
          </a:prstGeom>
          <a:ln/>
        </p:spPr>
        <p:style>
          <a:lnRef idx="3">
            <a:schemeClr val="lt1"/>
          </a:lnRef>
          <a:fillRef idx="1">
            <a:schemeClr val="accent2"/>
          </a:fillRef>
          <a:effectRef idx="1">
            <a:schemeClr val="accent2"/>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lt-LT" sz="3200" b="1" dirty="0" smtClean="0">
                <a:solidFill>
                  <a:schemeClr val="accent5"/>
                </a:solidFill>
                <a:latin typeface="Aldrich"/>
                <a:ea typeface="Aldrich"/>
                <a:cs typeface="Aldrich"/>
                <a:sym typeface="Aldrich"/>
              </a:rPr>
              <a:t>8</a:t>
            </a:r>
            <a:r>
              <a:rPr lang="lt-LT" sz="1800" b="1" dirty="0" smtClean="0">
                <a:solidFill>
                  <a:schemeClr val="accent5"/>
                </a:solidFill>
                <a:latin typeface="Aldrich"/>
                <a:ea typeface="Aldrich"/>
                <a:cs typeface="Aldrich"/>
                <a:sym typeface="Aldrich"/>
              </a:rPr>
              <a:t> </a:t>
            </a:r>
            <a:endParaRPr sz="1800" b="1" dirty="0">
              <a:solidFill>
                <a:schemeClr val="accent5"/>
              </a:solidFill>
              <a:latin typeface="Aldrich"/>
              <a:ea typeface="Aldrich"/>
              <a:cs typeface="Aldrich"/>
              <a:sym typeface="Aldrich"/>
            </a:endParaRPr>
          </a:p>
        </p:txBody>
      </p:sp>
      <p:sp>
        <p:nvSpPr>
          <p:cNvPr id="725" name="Google Shape;725;p36"/>
          <p:cNvSpPr txBox="1"/>
          <p:nvPr/>
        </p:nvSpPr>
        <p:spPr>
          <a:xfrm>
            <a:off x="6732240" y="3867894"/>
            <a:ext cx="1944216" cy="590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lt-LT" sz="1800" b="1" dirty="0" smtClean="0">
                <a:solidFill>
                  <a:schemeClr val="accent5"/>
                </a:solidFill>
                <a:latin typeface="+mn-lt"/>
                <a:ea typeface="Didact Gothic"/>
                <a:cs typeface="Didact Gothic"/>
                <a:sym typeface="Didact Gothic"/>
              </a:rPr>
              <a:t>TRŪKSTA PATIRTIES</a:t>
            </a:r>
            <a:endParaRPr sz="1800" b="1" dirty="0">
              <a:solidFill>
                <a:schemeClr val="accent5"/>
              </a:solidFill>
              <a:latin typeface="+mn-lt"/>
              <a:ea typeface="Didact Gothic"/>
              <a:cs typeface="Didact Gothic"/>
              <a:sym typeface="Didact Gothic"/>
            </a:endParaRPr>
          </a:p>
        </p:txBody>
      </p:sp>
      <p:sp>
        <p:nvSpPr>
          <p:cNvPr id="726" name="Google Shape;726;p36"/>
          <p:cNvSpPr txBox="1"/>
          <p:nvPr/>
        </p:nvSpPr>
        <p:spPr>
          <a:xfrm>
            <a:off x="6430313" y="3214495"/>
            <a:ext cx="947698" cy="583472"/>
          </a:xfrm>
          <a:prstGeom prst="rect">
            <a:avLst/>
          </a:prstGeom>
          <a:ln/>
        </p:spPr>
        <p:style>
          <a:lnRef idx="3">
            <a:schemeClr val="lt1"/>
          </a:lnRef>
          <a:fillRef idx="1">
            <a:schemeClr val="accent2"/>
          </a:fillRef>
          <a:effectRef idx="1">
            <a:schemeClr val="accent2"/>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lt-LT" sz="3200" b="1" dirty="0">
                <a:solidFill>
                  <a:schemeClr val="accent5"/>
                </a:solidFill>
                <a:ea typeface="Aldrich"/>
                <a:cs typeface="Aldrich"/>
                <a:sym typeface="Aldrich"/>
              </a:rPr>
              <a:t>5</a:t>
            </a:r>
            <a:endParaRPr sz="3200" b="1" dirty="0">
              <a:solidFill>
                <a:schemeClr val="accent5"/>
              </a:solidFill>
              <a:latin typeface="+mn-lt"/>
              <a:ea typeface="Aldrich"/>
              <a:cs typeface="Aldrich"/>
              <a:sym typeface="Aldrich"/>
            </a:endParaRPr>
          </a:p>
        </p:txBody>
      </p:sp>
      <p:sp>
        <p:nvSpPr>
          <p:cNvPr id="727" name="Google Shape;727;p36"/>
          <p:cNvSpPr txBox="1"/>
          <p:nvPr/>
        </p:nvSpPr>
        <p:spPr>
          <a:xfrm>
            <a:off x="827583" y="3818305"/>
            <a:ext cx="1971941" cy="50839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lt-LT" sz="1800" b="1" dirty="0" smtClean="0">
                <a:solidFill>
                  <a:schemeClr val="accent5"/>
                </a:solidFill>
                <a:latin typeface="+mn-lt"/>
                <a:ea typeface="Didact Gothic"/>
                <a:cs typeface="Didact Gothic"/>
                <a:sym typeface="Didact Gothic"/>
              </a:rPr>
              <a:t>NESUSIDURIA SU SUNKUMAIS</a:t>
            </a:r>
            <a:endParaRPr sz="1800" b="1" dirty="0">
              <a:solidFill>
                <a:schemeClr val="accent5"/>
              </a:solidFill>
              <a:latin typeface="+mn-lt"/>
              <a:ea typeface="Didact Gothic"/>
              <a:cs typeface="Didact Gothic"/>
              <a:sym typeface="Didact Gothic"/>
            </a:endParaRPr>
          </a:p>
        </p:txBody>
      </p:sp>
      <p:sp>
        <p:nvSpPr>
          <p:cNvPr id="728" name="Google Shape;728;p36"/>
          <p:cNvSpPr txBox="1"/>
          <p:nvPr/>
        </p:nvSpPr>
        <p:spPr>
          <a:xfrm>
            <a:off x="1817873" y="3240488"/>
            <a:ext cx="936105" cy="531487"/>
          </a:xfrm>
          <a:prstGeom prst="rect">
            <a:avLst/>
          </a:prstGeom>
          <a:ln/>
        </p:spPr>
        <p:style>
          <a:lnRef idx="3">
            <a:schemeClr val="lt1"/>
          </a:lnRef>
          <a:fillRef idx="1">
            <a:schemeClr val="accent2"/>
          </a:fillRef>
          <a:effectRef idx="1">
            <a:schemeClr val="accent2"/>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lt-LT" sz="3200" b="1" dirty="0">
                <a:solidFill>
                  <a:schemeClr val="accent5"/>
                </a:solidFill>
                <a:latin typeface="+mn-lt"/>
                <a:ea typeface="Aldrich"/>
                <a:cs typeface="Aldrich"/>
                <a:sym typeface="Aldrich"/>
              </a:rPr>
              <a:t>6</a:t>
            </a:r>
            <a:endParaRPr sz="3200" b="1" dirty="0">
              <a:solidFill>
                <a:schemeClr val="accent5"/>
              </a:solidFill>
              <a:latin typeface="+mn-lt"/>
              <a:ea typeface="Aldrich"/>
              <a:cs typeface="Aldrich"/>
              <a:sym typeface="Aldrich"/>
            </a:endParaRPr>
          </a:p>
        </p:txBody>
      </p:sp>
      <p:cxnSp>
        <p:nvCxnSpPr>
          <p:cNvPr id="729" name="Google Shape;729;p36"/>
          <p:cNvCxnSpPr>
            <a:stCxn id="724" idx="3"/>
          </p:cNvCxnSpPr>
          <p:nvPr/>
        </p:nvCxnSpPr>
        <p:spPr>
          <a:xfrm>
            <a:off x="2267744" y="1820082"/>
            <a:ext cx="1313581" cy="136392"/>
          </a:xfrm>
          <a:prstGeom prst="straightConnector1">
            <a:avLst/>
          </a:prstGeom>
          <a:noFill/>
          <a:ln w="28575" cap="flat" cmpd="sng">
            <a:solidFill>
              <a:schemeClr val="accent5"/>
            </a:solidFill>
            <a:prstDash val="solid"/>
            <a:round/>
            <a:headEnd type="none" w="med" len="med"/>
            <a:tailEnd type="oval" w="med" len="med"/>
          </a:ln>
        </p:spPr>
      </p:cxnSp>
      <p:sp>
        <p:nvSpPr>
          <p:cNvPr id="730" name="Google Shape;730;p36"/>
          <p:cNvSpPr/>
          <p:nvPr/>
        </p:nvSpPr>
        <p:spPr>
          <a:xfrm>
            <a:off x="3838538" y="1838325"/>
            <a:ext cx="238200" cy="238200"/>
          </a:xfrm>
          <a:prstGeom prst="ellipse">
            <a:avLst/>
          </a:prstGeom>
          <a:solidFill>
            <a:schemeClr val="accent2"/>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6"/>
          <p:cNvSpPr/>
          <p:nvPr/>
        </p:nvSpPr>
        <p:spPr>
          <a:xfrm>
            <a:off x="5067263" y="1838325"/>
            <a:ext cx="238200" cy="238200"/>
          </a:xfrm>
          <a:prstGeom prst="ellipse">
            <a:avLst/>
          </a:prstGeom>
          <a:solidFill>
            <a:schemeClr val="accent6"/>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32" name="Google Shape;732;p36"/>
          <p:cNvCxnSpPr/>
          <p:nvPr/>
        </p:nvCxnSpPr>
        <p:spPr>
          <a:xfrm flipH="1">
            <a:off x="5569700" y="1707654"/>
            <a:ext cx="1450572" cy="242711"/>
          </a:xfrm>
          <a:prstGeom prst="straightConnector1">
            <a:avLst/>
          </a:prstGeom>
          <a:noFill/>
          <a:ln w="28575" cap="flat" cmpd="sng">
            <a:solidFill>
              <a:schemeClr val="accent5"/>
            </a:solidFill>
            <a:prstDash val="solid"/>
            <a:round/>
            <a:headEnd type="none" w="med" len="med"/>
            <a:tailEnd type="oval" w="med" len="med"/>
          </a:ln>
        </p:spPr>
      </p:cxnSp>
      <p:cxnSp>
        <p:nvCxnSpPr>
          <p:cNvPr id="733" name="Google Shape;733;p36"/>
          <p:cNvCxnSpPr/>
          <p:nvPr/>
        </p:nvCxnSpPr>
        <p:spPr>
          <a:xfrm>
            <a:off x="2799525" y="3651924"/>
            <a:ext cx="781800" cy="0"/>
          </a:xfrm>
          <a:prstGeom prst="straightConnector1">
            <a:avLst/>
          </a:prstGeom>
          <a:noFill/>
          <a:ln w="28575" cap="flat" cmpd="sng">
            <a:solidFill>
              <a:schemeClr val="accent5"/>
            </a:solidFill>
            <a:prstDash val="solid"/>
            <a:round/>
            <a:headEnd type="none" w="med" len="med"/>
            <a:tailEnd type="oval" w="med" len="med"/>
          </a:ln>
        </p:spPr>
      </p:cxnSp>
      <p:cxnSp>
        <p:nvCxnSpPr>
          <p:cNvPr id="734" name="Google Shape;734;p36"/>
          <p:cNvCxnSpPr/>
          <p:nvPr/>
        </p:nvCxnSpPr>
        <p:spPr>
          <a:xfrm rot="10800000">
            <a:off x="5569700" y="3651924"/>
            <a:ext cx="781800" cy="0"/>
          </a:xfrm>
          <a:prstGeom prst="straightConnector1">
            <a:avLst/>
          </a:prstGeom>
          <a:noFill/>
          <a:ln w="28575" cap="flat" cmpd="sng">
            <a:solidFill>
              <a:schemeClr val="accent5"/>
            </a:solidFill>
            <a:prstDash val="solid"/>
            <a:round/>
            <a:headEnd type="none" w="med" len="med"/>
            <a:tailEnd type="oval" w="med" len="med"/>
          </a:ln>
        </p:spPr>
      </p:cxnSp>
      <p:sp>
        <p:nvSpPr>
          <p:cNvPr id="735" name="Google Shape;735;p36"/>
          <p:cNvSpPr/>
          <p:nvPr/>
        </p:nvSpPr>
        <p:spPr>
          <a:xfrm>
            <a:off x="3838538" y="3533775"/>
            <a:ext cx="238200" cy="238200"/>
          </a:xfrm>
          <a:prstGeom prst="ellipse">
            <a:avLst/>
          </a:prstGeom>
          <a:solidFill>
            <a:schemeClr val="accent3"/>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6"/>
          <p:cNvSpPr/>
          <p:nvPr/>
        </p:nvSpPr>
        <p:spPr>
          <a:xfrm>
            <a:off x="5067263" y="3533775"/>
            <a:ext cx="238200" cy="238200"/>
          </a:xfrm>
          <a:prstGeom prst="ellipse">
            <a:avLst/>
          </a:prstGeom>
          <a:solidFill>
            <a:schemeClr val="accen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301423"/>
            <a:ext cx="1060450"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6" name="Google Shape;876;p46"/>
          <p:cNvSpPr/>
          <p:nvPr/>
        </p:nvSpPr>
        <p:spPr>
          <a:xfrm flipH="1">
            <a:off x="954075" y="1577464"/>
            <a:ext cx="2897845" cy="2862435"/>
          </a:xfrm>
          <a:prstGeom prst="roundRect">
            <a:avLst>
              <a:gd name="adj" fmla="val 3396"/>
            </a:avLst>
          </a:prstGeom>
          <a:solidFill>
            <a:schemeClr val="accen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6"/>
          <p:cNvSpPr txBox="1">
            <a:spLocks noGrp="1"/>
          </p:cNvSpPr>
          <p:nvPr>
            <p:ph type="body" idx="1"/>
          </p:nvPr>
        </p:nvSpPr>
        <p:spPr>
          <a:xfrm>
            <a:off x="4283968" y="1857678"/>
            <a:ext cx="4320480" cy="2628947"/>
          </a:xfrm>
          <a:prstGeom prst="rect">
            <a:avLst/>
          </a:prstGeom>
        </p:spPr>
        <p:txBody>
          <a:bodyPr spcFirstLastPara="1" wrap="square" lIns="91425" tIns="91425" rIns="91425" bIns="91425" anchor="ctr" anchorCtr="0">
            <a:noAutofit/>
          </a:bodyPr>
          <a:lstStyle/>
          <a:p>
            <a:pPr marL="457200" lvl="0" indent="-330200" algn="l" rtl="0">
              <a:spcBef>
                <a:spcPts val="0"/>
              </a:spcBef>
              <a:spcAft>
                <a:spcPts val="0"/>
              </a:spcAft>
              <a:buClr>
                <a:schemeClr val="accent5"/>
              </a:buClr>
              <a:buSzPts val="1600"/>
              <a:buChar char="●"/>
            </a:pPr>
            <a:r>
              <a:rPr lang="lt-LT" dirty="0" smtClean="0">
                <a:solidFill>
                  <a:schemeClr val="accent5"/>
                </a:solidFill>
                <a:latin typeface="+mn-lt"/>
              </a:rPr>
              <a:t>Programėlės anglų kalba.</a:t>
            </a:r>
          </a:p>
          <a:p>
            <a:pPr lvl="0" indent="-330200">
              <a:spcBef>
                <a:spcPts val="0"/>
              </a:spcBef>
              <a:buClr>
                <a:schemeClr val="accent5"/>
              </a:buClr>
              <a:buSzPts val="1600"/>
            </a:pPr>
            <a:r>
              <a:rPr lang="lt-LT" dirty="0">
                <a:solidFill>
                  <a:schemeClr val="accent5"/>
                </a:solidFill>
                <a:latin typeface="+mn-lt"/>
              </a:rPr>
              <a:t>Programėlės </a:t>
            </a:r>
            <a:r>
              <a:rPr lang="lt-LT" dirty="0" smtClean="0">
                <a:solidFill>
                  <a:schemeClr val="accent5"/>
                </a:solidFill>
                <a:latin typeface="+mn-lt"/>
              </a:rPr>
              <a:t>mokamos.</a:t>
            </a:r>
          </a:p>
          <a:p>
            <a:pPr marL="457200" lvl="0" indent="-330200" algn="l" rtl="0">
              <a:spcBef>
                <a:spcPts val="0"/>
              </a:spcBef>
              <a:spcAft>
                <a:spcPts val="0"/>
              </a:spcAft>
              <a:buClr>
                <a:schemeClr val="accent5"/>
              </a:buClr>
              <a:buSzPts val="1600"/>
              <a:buChar char="●"/>
            </a:pPr>
            <a:r>
              <a:rPr lang="lt-LT" dirty="0" smtClean="0">
                <a:solidFill>
                  <a:schemeClr val="accent5"/>
                </a:solidFill>
                <a:latin typeface="+mn-lt"/>
              </a:rPr>
              <a:t>Darbo metu neįmanoma kurti užduočių.</a:t>
            </a:r>
          </a:p>
          <a:p>
            <a:pPr marL="457200" lvl="0" indent="-330200" algn="l" rtl="0">
              <a:spcBef>
                <a:spcPts val="0"/>
              </a:spcBef>
              <a:spcAft>
                <a:spcPts val="0"/>
              </a:spcAft>
              <a:buClr>
                <a:schemeClr val="accent5"/>
              </a:buClr>
              <a:buSzPts val="1600"/>
              <a:buChar char="●"/>
            </a:pPr>
            <a:r>
              <a:rPr lang="lt-LT" dirty="0" smtClean="0">
                <a:solidFill>
                  <a:schemeClr val="accent5"/>
                </a:solidFill>
                <a:latin typeface="+mn-lt"/>
              </a:rPr>
              <a:t>Siunčiantis programas, greit užsipildo kompiuterio talpa.</a:t>
            </a:r>
          </a:p>
          <a:p>
            <a:pPr marL="457200" lvl="0" indent="-330200" algn="l" rtl="0">
              <a:spcBef>
                <a:spcPts val="0"/>
              </a:spcBef>
              <a:spcAft>
                <a:spcPts val="0"/>
              </a:spcAft>
              <a:buClr>
                <a:schemeClr val="accent5"/>
              </a:buClr>
              <a:buSzPts val="1600"/>
              <a:buChar char="●"/>
            </a:pPr>
            <a:r>
              <a:rPr lang="lt-LT" dirty="0" smtClean="0">
                <a:solidFill>
                  <a:schemeClr val="accent5"/>
                </a:solidFill>
                <a:latin typeface="+mn-lt"/>
              </a:rPr>
              <a:t>Trūksta organizuotų mokymų.</a:t>
            </a:r>
          </a:p>
          <a:p>
            <a:pPr indent="-330200">
              <a:spcBef>
                <a:spcPts val="0"/>
              </a:spcBef>
              <a:buClr>
                <a:schemeClr val="accent5"/>
              </a:buClr>
              <a:buSzPts val="1600"/>
            </a:pPr>
            <a:r>
              <a:rPr lang="lt-LT" dirty="0" smtClean="0">
                <a:solidFill>
                  <a:schemeClr val="accent5"/>
                </a:solidFill>
                <a:latin typeface="+mn-lt"/>
              </a:rPr>
              <a:t>Nuolat atsirandančios </a:t>
            </a:r>
            <a:r>
              <a:rPr lang="lt-LT" dirty="0">
                <a:solidFill>
                  <a:schemeClr val="accent5"/>
                </a:solidFill>
                <a:latin typeface="+mn-lt"/>
              </a:rPr>
              <a:t>naujovės, kurioms suprasti reikia skirti </a:t>
            </a:r>
            <a:r>
              <a:rPr lang="lt-LT" dirty="0" smtClean="0">
                <a:solidFill>
                  <a:schemeClr val="accent5"/>
                </a:solidFill>
                <a:latin typeface="+mn-lt"/>
              </a:rPr>
              <a:t>vis daugiau laiko.</a:t>
            </a:r>
            <a:endParaRPr lang="lt-LT" dirty="0">
              <a:solidFill>
                <a:schemeClr val="accent5"/>
              </a:solidFill>
              <a:latin typeface="+mn-lt"/>
            </a:endParaRPr>
          </a:p>
          <a:p>
            <a:pPr marL="127000" lvl="0" indent="0">
              <a:spcBef>
                <a:spcPts val="0"/>
              </a:spcBef>
              <a:buClr>
                <a:schemeClr val="accent5"/>
              </a:buClr>
              <a:buSzPts val="1600"/>
              <a:buNone/>
            </a:pPr>
            <a:endParaRPr lang="lt-LT" dirty="0">
              <a:solidFill>
                <a:schemeClr val="accent5"/>
              </a:solidFill>
              <a:latin typeface="+mn-lt"/>
            </a:endParaRPr>
          </a:p>
          <a:p>
            <a:pPr marL="114300" lvl="0" indent="0" algn="l" rtl="0">
              <a:spcBef>
                <a:spcPts val="1600"/>
              </a:spcBef>
              <a:spcAft>
                <a:spcPts val="1600"/>
              </a:spcAft>
              <a:buClr>
                <a:schemeClr val="accent5"/>
              </a:buClr>
              <a:buSzPts val="1800"/>
              <a:buNone/>
            </a:pPr>
            <a:endParaRPr dirty="0">
              <a:solidFill>
                <a:schemeClr val="accent5"/>
              </a:solidFill>
            </a:endParaRPr>
          </a:p>
        </p:txBody>
      </p:sp>
      <p:sp>
        <p:nvSpPr>
          <p:cNvPr id="878" name="Google Shape;878;p46"/>
          <p:cNvSpPr txBox="1">
            <a:spLocks noGrp="1"/>
          </p:cNvSpPr>
          <p:nvPr>
            <p:ph type="title"/>
          </p:nvPr>
        </p:nvSpPr>
        <p:spPr>
          <a:xfrm>
            <a:off x="722375" y="530750"/>
            <a:ext cx="7927800" cy="52883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lt-LT" dirty="0" smtClean="0">
                <a:latin typeface="+mn-lt"/>
              </a:rPr>
              <a:t>Kiti sunkumai...</a:t>
            </a:r>
            <a:r>
              <a:rPr lang="en" dirty="0" smtClean="0">
                <a:latin typeface="+mn-lt"/>
              </a:rPr>
              <a:t> (2)</a:t>
            </a:r>
            <a:endParaRPr dirty="0">
              <a:latin typeface="+mn-lt"/>
            </a:endParaRPr>
          </a:p>
        </p:txBody>
      </p:sp>
      <p:grpSp>
        <p:nvGrpSpPr>
          <p:cNvPr id="879" name="Google Shape;879;p46"/>
          <p:cNvGrpSpPr/>
          <p:nvPr/>
        </p:nvGrpSpPr>
        <p:grpSpPr>
          <a:xfrm>
            <a:off x="1259648" y="1923678"/>
            <a:ext cx="3118752" cy="2202855"/>
            <a:chOff x="884172" y="1689117"/>
            <a:chExt cx="3727200" cy="2605808"/>
          </a:xfrm>
        </p:grpSpPr>
        <p:pic>
          <p:nvPicPr>
            <p:cNvPr id="880" name="Google Shape;880;p46"/>
            <p:cNvPicPr preferRelativeResize="0"/>
            <p:nvPr/>
          </p:nvPicPr>
          <p:blipFill rotWithShape="1">
            <a:blip r:embed="rId3">
              <a:alphaModFix/>
            </a:blip>
            <a:srcRect l="3254" r="1307"/>
            <a:stretch/>
          </p:blipFill>
          <p:spPr>
            <a:xfrm>
              <a:off x="884172" y="1689125"/>
              <a:ext cx="3727200" cy="2605800"/>
            </a:xfrm>
            <a:prstGeom prst="roundRect">
              <a:avLst>
                <a:gd name="adj" fmla="val 3654"/>
              </a:avLst>
            </a:prstGeom>
            <a:noFill/>
            <a:ln w="28575" cap="flat" cmpd="sng">
              <a:solidFill>
                <a:schemeClr val="accent5"/>
              </a:solidFill>
              <a:prstDash val="solid"/>
              <a:round/>
              <a:headEnd type="none" w="sm" len="sm"/>
              <a:tailEnd type="none" w="sm" len="sm"/>
            </a:ln>
          </p:spPr>
        </p:pic>
        <p:pic>
          <p:nvPicPr>
            <p:cNvPr id="881" name="Google Shape;881;p46"/>
            <p:cNvPicPr preferRelativeResize="0"/>
            <p:nvPr/>
          </p:nvPicPr>
          <p:blipFill rotWithShape="1">
            <a:blip r:embed="rId4">
              <a:alphaModFix amt="50000"/>
            </a:blip>
            <a:srcRect l="3254" r="1307"/>
            <a:stretch/>
          </p:blipFill>
          <p:spPr>
            <a:xfrm>
              <a:off x="884172" y="1689117"/>
              <a:ext cx="3727200" cy="2605800"/>
            </a:xfrm>
            <a:prstGeom prst="roundRect">
              <a:avLst>
                <a:gd name="adj" fmla="val 3654"/>
              </a:avLst>
            </a:prstGeom>
            <a:noFill/>
            <a:ln w="28575" cap="flat" cmpd="sng">
              <a:solidFill>
                <a:schemeClr val="accent5"/>
              </a:solidFill>
              <a:prstDash val="solid"/>
              <a:round/>
              <a:headEnd type="none" w="sm" len="sm"/>
              <a:tailEnd type="none" w="sm" len="sm"/>
            </a:ln>
          </p:spPr>
        </p:pic>
      </p:grpSp>
      <p:sp>
        <p:nvSpPr>
          <p:cNvPr id="882" name="Google Shape;882;p46"/>
          <p:cNvSpPr/>
          <p:nvPr/>
        </p:nvSpPr>
        <p:spPr>
          <a:xfrm flipH="1">
            <a:off x="966280" y="2356532"/>
            <a:ext cx="934551" cy="747799"/>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6"/>
          <p:cNvSpPr/>
          <p:nvPr/>
        </p:nvSpPr>
        <p:spPr>
          <a:xfrm flipH="1">
            <a:off x="1502236" y="1382975"/>
            <a:ext cx="1490739" cy="949406"/>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6"/>
          <p:cNvSpPr/>
          <p:nvPr/>
        </p:nvSpPr>
        <p:spPr>
          <a:xfrm flipH="1">
            <a:off x="2355049" y="1382984"/>
            <a:ext cx="1165141" cy="736588"/>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6"/>
          <p:cNvSpPr/>
          <p:nvPr/>
        </p:nvSpPr>
        <p:spPr>
          <a:xfrm flipH="1">
            <a:off x="2934657" y="3514607"/>
            <a:ext cx="1443743" cy="911041"/>
          </a:xfrm>
          <a:custGeom>
            <a:avLst/>
            <a:gdLst/>
            <a:ahLst/>
            <a:cxnLst/>
            <a:rect l="l" t="t" r="r" b="b"/>
            <a:pathLst>
              <a:path w="24157" h="19743" extrusionOk="0">
                <a:moveTo>
                  <a:pt x="1676" y="0"/>
                </a:moveTo>
                <a:cubicBezTo>
                  <a:pt x="1185" y="0"/>
                  <a:pt x="818" y="164"/>
                  <a:pt x="491" y="532"/>
                </a:cubicBezTo>
                <a:cubicBezTo>
                  <a:pt x="0" y="1022"/>
                  <a:pt x="0" y="2044"/>
                  <a:pt x="654" y="2575"/>
                </a:cubicBezTo>
                <a:lnTo>
                  <a:pt x="19742" y="19743"/>
                </a:lnTo>
                <a:lnTo>
                  <a:pt x="24157" y="19743"/>
                </a:lnTo>
                <a:lnTo>
                  <a:pt x="2534" y="327"/>
                </a:lnTo>
                <a:cubicBezTo>
                  <a:pt x="2371" y="0"/>
                  <a:pt x="2044" y="0"/>
                  <a:pt x="1676" y="0"/>
                </a:cubicBez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6"/>
          <p:cNvSpPr/>
          <p:nvPr/>
        </p:nvSpPr>
        <p:spPr>
          <a:xfrm rot="10800000" flipH="1">
            <a:off x="4010753" y="3409012"/>
            <a:ext cx="975390" cy="78033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7" name="Google Shape;887;p46"/>
          <p:cNvGrpSpPr/>
          <p:nvPr/>
        </p:nvGrpSpPr>
        <p:grpSpPr>
          <a:xfrm>
            <a:off x="2730040" y="1471162"/>
            <a:ext cx="492658" cy="106303"/>
            <a:chOff x="-3037735" y="-542969"/>
            <a:chExt cx="581170" cy="125387"/>
          </a:xfrm>
        </p:grpSpPr>
        <p:sp>
          <p:nvSpPr>
            <p:cNvPr id="888" name="Google Shape;888;p46"/>
            <p:cNvSpPr/>
            <p:nvPr/>
          </p:nvSpPr>
          <p:spPr>
            <a:xfrm>
              <a:off x="-3034701" y="-537273"/>
              <a:ext cx="575100" cy="1140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9" name="Google Shape;889;p46"/>
            <p:cNvGrpSpPr/>
            <p:nvPr/>
          </p:nvGrpSpPr>
          <p:grpSpPr>
            <a:xfrm>
              <a:off x="-3037735" y="-542969"/>
              <a:ext cx="581170" cy="125387"/>
              <a:chOff x="4390000" y="182175"/>
              <a:chExt cx="419375" cy="90473"/>
            </a:xfrm>
          </p:grpSpPr>
          <p:sp>
            <p:nvSpPr>
              <p:cNvPr id="890" name="Google Shape;890;p46"/>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6"/>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aštė 2"/>
          <p:cNvSpPr>
            <a:spLocks noGrp="1"/>
          </p:cNvSpPr>
          <p:nvPr>
            <p:ph type="title"/>
          </p:nvPr>
        </p:nvSpPr>
        <p:spPr>
          <a:xfrm>
            <a:off x="1331639" y="843558"/>
            <a:ext cx="6048673" cy="3456384"/>
          </a:xfrm>
        </p:spPr>
        <p:txBody>
          <a:bodyPr/>
          <a:lstStyle/>
          <a:p>
            <a:r>
              <a:rPr lang="lt-LT" b="1" dirty="0" smtClean="0">
                <a:latin typeface="+mn-lt"/>
              </a:rPr>
              <a:t>Priešmokyklinių grupių vaikų tėvelių anketinė apklausa:</a:t>
            </a:r>
            <a:br>
              <a:rPr lang="lt-LT" b="1" dirty="0" smtClean="0">
                <a:latin typeface="+mn-lt"/>
              </a:rPr>
            </a:br>
            <a:r>
              <a:rPr lang="lt-LT" dirty="0" smtClean="0">
                <a:solidFill>
                  <a:schemeClr val="tx2">
                    <a:lumMod val="25000"/>
                  </a:schemeClr>
                </a:solidFill>
                <a:latin typeface="+mn-lt"/>
              </a:rPr>
              <a:t>„</a:t>
            </a:r>
            <a:r>
              <a:rPr lang="lt-LT" b="1" i="1" dirty="0" smtClean="0">
                <a:solidFill>
                  <a:schemeClr val="tx2">
                    <a:lumMod val="25000"/>
                  </a:schemeClr>
                </a:solidFill>
                <a:latin typeface="+mn-lt"/>
              </a:rPr>
              <a:t>Ugdymosi aplinkos, įrangos ir priemonių įvairovė bei šiuolaikiškumas, jų nauda ir įtaka ugdytinių ugdymosi kokybei“</a:t>
            </a:r>
            <a:endParaRPr lang="lt-LT" dirty="0">
              <a:solidFill>
                <a:schemeClr val="tx2">
                  <a:lumMod val="25000"/>
                </a:schemeClr>
              </a:solidFill>
              <a:latin typeface="+mn-lt"/>
            </a:endParaRPr>
          </a:p>
        </p:txBody>
      </p:sp>
    </p:spTree>
    <p:extLst>
      <p:ext uri="{BB962C8B-B14F-4D97-AF65-F5344CB8AC3E}">
        <p14:creationId xmlns:p14="http://schemas.microsoft.com/office/powerpoint/2010/main" val="21628640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a:xfrm>
            <a:off x="712850" y="411510"/>
            <a:ext cx="7603566" cy="4248472"/>
          </a:xfrm>
        </p:spPr>
        <p:txBody>
          <a:bodyPr/>
          <a:lstStyle/>
          <a:p>
            <a:pPr algn="ctr"/>
            <a:r>
              <a:rPr lang="lt-LT" sz="3200" dirty="0">
                <a:latin typeface="+mn-lt"/>
              </a:rPr>
              <a:t>Internetinėje svetainėje:  </a:t>
            </a:r>
            <a:r>
              <a:rPr lang="lt-LT" sz="3200" u="sng" dirty="0">
                <a:solidFill>
                  <a:schemeClr val="tx2">
                    <a:lumMod val="75000"/>
                  </a:schemeClr>
                </a:solidFill>
                <a:latin typeface="+mn-lt"/>
              </a:rPr>
              <a:t>apklausa.lt</a:t>
            </a:r>
            <a:r>
              <a:rPr lang="lt-LT" sz="3200" dirty="0">
                <a:solidFill>
                  <a:schemeClr val="tx2">
                    <a:lumMod val="75000"/>
                  </a:schemeClr>
                </a:solidFill>
                <a:latin typeface="+mn-lt"/>
              </a:rPr>
              <a:t>  </a:t>
            </a:r>
            <a:r>
              <a:rPr lang="lt-LT" sz="3200" dirty="0" smtClean="0">
                <a:solidFill>
                  <a:schemeClr val="tx2">
                    <a:lumMod val="75000"/>
                  </a:schemeClr>
                </a:solidFill>
                <a:latin typeface="+mn-lt"/>
              </a:rPr>
              <a:t/>
            </a:r>
            <a:br>
              <a:rPr lang="lt-LT" sz="3200" dirty="0" smtClean="0">
                <a:solidFill>
                  <a:schemeClr val="tx2">
                    <a:lumMod val="75000"/>
                  </a:schemeClr>
                </a:solidFill>
                <a:latin typeface="+mn-lt"/>
              </a:rPr>
            </a:br>
            <a:r>
              <a:rPr lang="lt-LT" sz="3200" dirty="0" smtClean="0">
                <a:solidFill>
                  <a:schemeClr val="accent3">
                    <a:lumMod val="75000"/>
                  </a:schemeClr>
                </a:solidFill>
                <a:latin typeface="+mn-lt"/>
              </a:rPr>
              <a:t>73 </a:t>
            </a:r>
            <a:r>
              <a:rPr lang="lt-LT" sz="3200" dirty="0" smtClean="0">
                <a:latin typeface="+mn-lt"/>
              </a:rPr>
              <a:t>lopšelio-darželio priešmokyklinių grupių ugdytinių tėvams </a:t>
            </a:r>
            <a:r>
              <a:rPr lang="lt-LT" sz="3200" dirty="0">
                <a:latin typeface="+mn-lt"/>
              </a:rPr>
              <a:t>buvo pateiktos anketos. </a:t>
            </a:r>
            <a:r>
              <a:rPr lang="lt-LT" sz="3200" dirty="0" smtClean="0">
                <a:latin typeface="+mn-lt"/>
              </a:rPr>
              <a:t/>
            </a:r>
            <a:br>
              <a:rPr lang="lt-LT" sz="3200" dirty="0" smtClean="0">
                <a:latin typeface="+mn-lt"/>
              </a:rPr>
            </a:br>
            <a:r>
              <a:rPr lang="lt-LT" sz="3200" dirty="0" smtClean="0">
                <a:latin typeface="+mn-lt"/>
              </a:rPr>
              <a:t>Sulaukta </a:t>
            </a:r>
            <a:r>
              <a:rPr lang="lt-LT" sz="4000" b="1" dirty="0" smtClean="0">
                <a:solidFill>
                  <a:schemeClr val="accent3">
                    <a:lumMod val="75000"/>
                  </a:schemeClr>
                </a:solidFill>
                <a:latin typeface="+mn-lt"/>
              </a:rPr>
              <a:t>49</a:t>
            </a:r>
            <a:r>
              <a:rPr lang="lt-LT" sz="3200" dirty="0" smtClean="0">
                <a:latin typeface="+mn-lt"/>
              </a:rPr>
              <a:t> </a:t>
            </a:r>
            <a:r>
              <a:rPr lang="lt-LT" sz="3200" dirty="0">
                <a:latin typeface="+mn-lt"/>
              </a:rPr>
              <a:t>tinkamai užpildytų anketų.</a:t>
            </a:r>
            <a:br>
              <a:rPr lang="lt-LT" sz="3200" dirty="0">
                <a:latin typeface="+mn-lt"/>
              </a:rPr>
            </a:br>
            <a:r>
              <a:rPr lang="lt-LT" sz="3200" dirty="0" err="1">
                <a:latin typeface="+mn-lt"/>
              </a:rPr>
              <a:t>Atsakomumo</a:t>
            </a:r>
            <a:r>
              <a:rPr lang="lt-LT" sz="3200" dirty="0">
                <a:latin typeface="+mn-lt"/>
              </a:rPr>
              <a:t> rodiklis </a:t>
            </a:r>
            <a:r>
              <a:rPr lang="lt-LT" sz="4000" b="1" dirty="0" smtClean="0">
                <a:solidFill>
                  <a:schemeClr val="accent3">
                    <a:lumMod val="75000"/>
                  </a:schemeClr>
                </a:solidFill>
                <a:latin typeface="+mn-lt"/>
              </a:rPr>
              <a:t>60%</a:t>
            </a:r>
            <a:r>
              <a:rPr lang="lt-LT" sz="3200" b="1" dirty="0">
                <a:solidFill>
                  <a:schemeClr val="accent3">
                    <a:lumMod val="75000"/>
                  </a:schemeClr>
                </a:solidFill>
                <a:latin typeface="+mn-lt"/>
              </a:rPr>
              <a:t/>
            </a:r>
            <a:br>
              <a:rPr lang="lt-LT" sz="3200" b="1" dirty="0">
                <a:solidFill>
                  <a:schemeClr val="accent3">
                    <a:lumMod val="75000"/>
                  </a:schemeClr>
                </a:solidFill>
                <a:latin typeface="+mn-lt"/>
              </a:rPr>
            </a:br>
            <a:r>
              <a:rPr lang="lt-LT" sz="3200" b="1" dirty="0">
                <a:solidFill>
                  <a:schemeClr val="accent3">
                    <a:lumMod val="75000"/>
                  </a:schemeClr>
                </a:solidFill>
                <a:latin typeface="+mn-lt"/>
              </a:rPr>
              <a:t> </a:t>
            </a:r>
            <a:r>
              <a:rPr lang="lt-LT" sz="3200" dirty="0" smtClean="0">
                <a:latin typeface="+mn-lt"/>
              </a:rPr>
              <a:t>Ugdytinių tėvams </a:t>
            </a:r>
            <a:r>
              <a:rPr lang="lt-LT" sz="3200" dirty="0">
                <a:latin typeface="+mn-lt"/>
              </a:rPr>
              <a:t>buvo pateikta </a:t>
            </a:r>
            <a:r>
              <a:rPr lang="lt-LT" sz="3200" b="1" dirty="0">
                <a:solidFill>
                  <a:schemeClr val="accent3">
                    <a:lumMod val="75000"/>
                  </a:schemeClr>
                </a:solidFill>
                <a:latin typeface="+mn-lt"/>
              </a:rPr>
              <a:t>5</a:t>
            </a:r>
            <a:r>
              <a:rPr lang="lt-LT" sz="3200" b="1" dirty="0" smtClean="0">
                <a:solidFill>
                  <a:schemeClr val="accent3">
                    <a:lumMod val="75000"/>
                  </a:schemeClr>
                </a:solidFill>
                <a:latin typeface="+mn-lt"/>
              </a:rPr>
              <a:t> </a:t>
            </a:r>
            <a:r>
              <a:rPr lang="lt-LT" sz="3200" dirty="0" smtClean="0">
                <a:latin typeface="+mn-lt"/>
              </a:rPr>
              <a:t>klausimai.</a:t>
            </a:r>
            <a:r>
              <a:rPr lang="lt-LT" sz="3200" dirty="0">
                <a:latin typeface="+mn-lt"/>
              </a:rPr>
              <a:t/>
            </a:r>
            <a:br>
              <a:rPr lang="lt-LT" sz="3200" dirty="0">
                <a:latin typeface="+mn-lt"/>
              </a:rPr>
            </a:br>
            <a:endParaRPr lang="lt-LT" sz="3200" dirty="0">
              <a:latin typeface="+mn-lt"/>
            </a:endParaRPr>
          </a:p>
        </p:txBody>
      </p:sp>
    </p:spTree>
    <p:extLst>
      <p:ext uri="{BB962C8B-B14F-4D97-AF65-F5344CB8AC3E}">
        <p14:creationId xmlns:p14="http://schemas.microsoft.com/office/powerpoint/2010/main" val="35514722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323528" y="123478"/>
            <a:ext cx="8280920" cy="572700"/>
          </a:xfrm>
        </p:spPr>
        <p:txBody>
          <a:bodyPr/>
          <a:lstStyle/>
          <a:p>
            <a:pPr algn="ctr"/>
            <a:r>
              <a:rPr lang="lt-LT" sz="2400" b="1" dirty="0">
                <a:latin typeface="+mn-lt"/>
              </a:rPr>
              <a:t>JŪSŲ NUOMONĖ APIE GRUPIŲ IR LAUKO APLINKĄ?</a:t>
            </a:r>
            <a:br>
              <a:rPr lang="lt-LT" sz="2400" b="1" dirty="0">
                <a:latin typeface="+mn-lt"/>
              </a:rPr>
            </a:br>
            <a:endParaRPr lang="lt-LT" sz="2400" b="1" dirty="0">
              <a:latin typeface="+mn-lt"/>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262" y="943849"/>
            <a:ext cx="7199313"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5463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82" name="Google Shape;582;p32"/>
          <p:cNvSpPr/>
          <p:nvPr/>
        </p:nvSpPr>
        <p:spPr>
          <a:xfrm>
            <a:off x="3655800" y="3866701"/>
            <a:ext cx="1832405" cy="244805"/>
          </a:xfrm>
          <a:custGeom>
            <a:avLst/>
            <a:gdLst/>
            <a:ahLst/>
            <a:cxnLst/>
            <a:rect l="l" t="t" r="r" b="b"/>
            <a:pathLst>
              <a:path w="55866" h="7463" extrusionOk="0">
                <a:moveTo>
                  <a:pt x="16082" y="0"/>
                </a:moveTo>
                <a:cubicBezTo>
                  <a:pt x="15991" y="0"/>
                  <a:pt x="15916" y="25"/>
                  <a:pt x="15866" y="75"/>
                </a:cubicBezTo>
                <a:lnTo>
                  <a:pt x="8247" y="6542"/>
                </a:lnTo>
                <a:lnTo>
                  <a:pt x="728" y="75"/>
                </a:lnTo>
                <a:cubicBezTo>
                  <a:pt x="634" y="34"/>
                  <a:pt x="528" y="10"/>
                  <a:pt x="428" y="10"/>
                </a:cubicBezTo>
                <a:cubicBezTo>
                  <a:pt x="287" y="10"/>
                  <a:pt x="160" y="58"/>
                  <a:pt x="101" y="176"/>
                </a:cubicBezTo>
                <a:cubicBezTo>
                  <a:pt x="1" y="276"/>
                  <a:pt x="1" y="602"/>
                  <a:pt x="101" y="702"/>
                </a:cubicBezTo>
                <a:lnTo>
                  <a:pt x="8021" y="7369"/>
                </a:lnTo>
                <a:cubicBezTo>
                  <a:pt x="8084" y="7431"/>
                  <a:pt x="8165" y="7463"/>
                  <a:pt x="8256" y="7463"/>
                </a:cubicBezTo>
                <a:cubicBezTo>
                  <a:pt x="8347" y="7463"/>
                  <a:pt x="8447" y="7431"/>
                  <a:pt x="8547" y="7369"/>
                </a:cubicBezTo>
                <a:lnTo>
                  <a:pt x="16066" y="1003"/>
                </a:lnTo>
                <a:lnTo>
                  <a:pt x="23685" y="7369"/>
                </a:lnTo>
                <a:cubicBezTo>
                  <a:pt x="23748" y="7431"/>
                  <a:pt x="23854" y="7463"/>
                  <a:pt x="23958" y="7463"/>
                </a:cubicBezTo>
                <a:cubicBezTo>
                  <a:pt x="24061" y="7463"/>
                  <a:pt x="24161" y="7431"/>
                  <a:pt x="24212" y="7369"/>
                </a:cubicBezTo>
                <a:lnTo>
                  <a:pt x="31831" y="1003"/>
                </a:lnTo>
                <a:lnTo>
                  <a:pt x="39349" y="7369"/>
                </a:lnTo>
                <a:cubicBezTo>
                  <a:pt x="39462" y="7431"/>
                  <a:pt x="39569" y="7463"/>
                  <a:pt x="39672" y="7463"/>
                </a:cubicBezTo>
                <a:cubicBezTo>
                  <a:pt x="39776" y="7463"/>
                  <a:pt x="39876" y="7431"/>
                  <a:pt x="39976" y="7369"/>
                </a:cubicBezTo>
                <a:lnTo>
                  <a:pt x="47495" y="1003"/>
                </a:lnTo>
                <a:lnTo>
                  <a:pt x="55139" y="7369"/>
                </a:lnTo>
                <a:cubicBezTo>
                  <a:pt x="55225" y="7422"/>
                  <a:pt x="55310" y="7453"/>
                  <a:pt x="55388" y="7453"/>
                </a:cubicBezTo>
                <a:cubicBezTo>
                  <a:pt x="55493" y="7453"/>
                  <a:pt x="55583" y="7398"/>
                  <a:pt x="55640" y="7268"/>
                </a:cubicBezTo>
                <a:cubicBezTo>
                  <a:pt x="55866" y="7168"/>
                  <a:pt x="55866" y="6867"/>
                  <a:pt x="55640" y="6742"/>
                </a:cubicBezTo>
                <a:lnTo>
                  <a:pt x="47821" y="75"/>
                </a:lnTo>
                <a:cubicBezTo>
                  <a:pt x="47720" y="25"/>
                  <a:pt x="47614" y="0"/>
                  <a:pt x="47520" y="0"/>
                </a:cubicBezTo>
                <a:cubicBezTo>
                  <a:pt x="47426" y="0"/>
                  <a:pt x="47345" y="25"/>
                  <a:pt x="47294" y="75"/>
                </a:cubicBezTo>
                <a:lnTo>
                  <a:pt x="39675" y="6542"/>
                </a:lnTo>
                <a:lnTo>
                  <a:pt x="32056" y="75"/>
                </a:lnTo>
                <a:cubicBezTo>
                  <a:pt x="32006" y="25"/>
                  <a:pt x="31925" y="0"/>
                  <a:pt x="31831" y="0"/>
                </a:cubicBezTo>
                <a:cubicBezTo>
                  <a:pt x="31737" y="0"/>
                  <a:pt x="31630" y="25"/>
                  <a:pt x="31530" y="75"/>
                </a:cubicBezTo>
                <a:lnTo>
                  <a:pt x="24011" y="6542"/>
                </a:lnTo>
                <a:lnTo>
                  <a:pt x="16392" y="75"/>
                </a:lnTo>
                <a:cubicBezTo>
                  <a:pt x="16279" y="25"/>
                  <a:pt x="16173" y="0"/>
                  <a:pt x="160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3" name="Google Shape;583;p32"/>
          <p:cNvGrpSpPr/>
          <p:nvPr/>
        </p:nvGrpSpPr>
        <p:grpSpPr>
          <a:xfrm rot="10667963">
            <a:off x="7458206" y="1380526"/>
            <a:ext cx="1385983" cy="2705355"/>
            <a:chOff x="409722" y="228600"/>
            <a:chExt cx="1385931" cy="2705253"/>
          </a:xfrm>
        </p:grpSpPr>
        <p:grpSp>
          <p:nvGrpSpPr>
            <p:cNvPr id="584" name="Google Shape;584;p32"/>
            <p:cNvGrpSpPr/>
            <p:nvPr/>
          </p:nvGrpSpPr>
          <p:grpSpPr>
            <a:xfrm rot="-617154" flipH="1">
              <a:off x="575967" y="402323"/>
              <a:ext cx="1053440" cy="2450002"/>
              <a:chOff x="3817855" y="1437512"/>
              <a:chExt cx="541146" cy="1128254"/>
            </a:xfrm>
          </p:grpSpPr>
          <p:sp>
            <p:nvSpPr>
              <p:cNvPr id="585" name="Google Shape;585;p32"/>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2"/>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7" name="Google Shape;587;p32"/>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8" name="Google Shape;588;p32"/>
          <p:cNvGrpSpPr/>
          <p:nvPr/>
        </p:nvGrpSpPr>
        <p:grpSpPr>
          <a:xfrm rot="-230834">
            <a:off x="262018" y="1063686"/>
            <a:ext cx="1386005" cy="2705399"/>
            <a:chOff x="409722" y="228600"/>
            <a:chExt cx="1385931" cy="2705253"/>
          </a:xfrm>
        </p:grpSpPr>
        <p:grpSp>
          <p:nvGrpSpPr>
            <p:cNvPr id="589" name="Google Shape;589;p32"/>
            <p:cNvGrpSpPr/>
            <p:nvPr/>
          </p:nvGrpSpPr>
          <p:grpSpPr>
            <a:xfrm rot="-617154" flipH="1">
              <a:off x="575967" y="402323"/>
              <a:ext cx="1053440" cy="2450002"/>
              <a:chOff x="3817855" y="1437512"/>
              <a:chExt cx="541146" cy="1128254"/>
            </a:xfrm>
          </p:grpSpPr>
          <p:sp>
            <p:nvSpPr>
              <p:cNvPr id="590" name="Google Shape;590;p32"/>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2"/>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2" name="Google Shape;592;p32"/>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Antrinis pavadinimas 1"/>
          <p:cNvSpPr>
            <a:spLocks noGrp="1"/>
          </p:cNvSpPr>
          <p:nvPr>
            <p:ph type="subTitle" idx="1"/>
          </p:nvPr>
        </p:nvSpPr>
        <p:spPr>
          <a:xfrm>
            <a:off x="962967" y="775646"/>
            <a:ext cx="7247525" cy="412335"/>
          </a:xfrm>
        </p:spPr>
        <p:txBody>
          <a:bodyPr/>
          <a:lstStyle/>
          <a:p>
            <a:r>
              <a:rPr lang="lt-LT" sz="2000" b="1" dirty="0">
                <a:latin typeface="+mn-lt"/>
              </a:rPr>
              <a:t>AR PASTEBITE, KAD UGDYMOSI VEIKLOSE NAUDOJAMOS ŠIUOLAIKIŠKOS INOVATYVIOS UGDYMO PRIEMONĖS?</a:t>
            </a:r>
          </a:p>
        </p:txBody>
      </p:sp>
      <p:sp>
        <p:nvSpPr>
          <p:cNvPr id="70" name="Stačiakampis 69">
            <a:extLst>
              <a:ext uri="{FF2B5EF4-FFF2-40B4-BE49-F238E27FC236}">
                <a16:creationId xmlns:a16="http://schemas.microsoft.com/office/drawing/2014/main" xmlns="" id="{708CA839-7187-4D3B-AE3D-EAD1B6BB9057}"/>
              </a:ext>
            </a:extLst>
          </p:cNvPr>
          <p:cNvSpPr/>
          <p:nvPr/>
        </p:nvSpPr>
        <p:spPr>
          <a:xfrm>
            <a:off x="894144" y="1905852"/>
            <a:ext cx="2375834" cy="779757"/>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dirty="0" smtClean="0">
                <a:solidFill>
                  <a:schemeClr val="accent2">
                    <a:lumMod val="50000"/>
                  </a:schemeClr>
                </a:solidFill>
              </a:rPr>
              <a:t>ŽINAU, </a:t>
            </a:r>
            <a:r>
              <a:rPr lang="lt-LT" b="1" dirty="0">
                <a:solidFill>
                  <a:schemeClr val="accent2">
                    <a:lumMod val="50000"/>
                  </a:schemeClr>
                </a:solidFill>
              </a:rPr>
              <a:t>KOKIOS YRA NAUDOJAMOS IKT PRIEMONĖS</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1058" y="1893297"/>
            <a:ext cx="2401887" cy="8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1893298"/>
            <a:ext cx="2401887" cy="8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tačiakampis 2"/>
          <p:cNvSpPr/>
          <p:nvPr/>
        </p:nvSpPr>
        <p:spPr>
          <a:xfrm>
            <a:off x="3371058" y="1905851"/>
            <a:ext cx="2353070" cy="738664"/>
          </a:xfrm>
          <a:prstGeom prst="rect">
            <a:avLst/>
          </a:prstGeom>
        </p:spPr>
        <p:txBody>
          <a:bodyPr wrap="square">
            <a:spAutoFit/>
          </a:bodyPr>
          <a:lstStyle/>
          <a:p>
            <a:pPr algn="ctr"/>
            <a:r>
              <a:rPr lang="lt-LT" b="1" dirty="0">
                <a:solidFill>
                  <a:schemeClr val="accent2">
                    <a:lumMod val="50000"/>
                  </a:schemeClr>
                </a:solidFill>
                <a:latin typeface="+mn-lt"/>
              </a:rPr>
              <a:t>TRŪKSTA ŽINIŲ APIE IKT TURINIO </a:t>
            </a:r>
            <a:r>
              <a:rPr lang="lt-LT" b="1" dirty="0" smtClean="0">
                <a:solidFill>
                  <a:schemeClr val="accent2">
                    <a:lumMod val="50000"/>
                  </a:schemeClr>
                </a:solidFill>
                <a:latin typeface="+mn-lt"/>
              </a:rPr>
              <a:t>NAUDOJIMĄ </a:t>
            </a:r>
            <a:r>
              <a:rPr lang="lt-LT" b="1" dirty="0">
                <a:solidFill>
                  <a:schemeClr val="accent2">
                    <a:lumMod val="50000"/>
                  </a:schemeClr>
                </a:solidFill>
                <a:latin typeface="+mn-lt"/>
              </a:rPr>
              <a:t>UGDYMO PROCESE</a:t>
            </a:r>
          </a:p>
        </p:txBody>
      </p:sp>
      <p:sp>
        <p:nvSpPr>
          <p:cNvPr id="4" name="Stačiakampis 3"/>
          <p:cNvSpPr/>
          <p:nvPr/>
        </p:nvSpPr>
        <p:spPr>
          <a:xfrm>
            <a:off x="6372200" y="2107881"/>
            <a:ext cx="1202573" cy="307777"/>
          </a:xfrm>
          <a:prstGeom prst="rect">
            <a:avLst/>
          </a:prstGeom>
        </p:spPr>
        <p:txBody>
          <a:bodyPr wrap="none">
            <a:spAutoFit/>
          </a:bodyPr>
          <a:lstStyle/>
          <a:p>
            <a:pPr algn="ctr"/>
            <a:r>
              <a:rPr lang="lt-LT" b="1" dirty="0">
                <a:solidFill>
                  <a:schemeClr val="accent2">
                    <a:lumMod val="50000"/>
                  </a:schemeClr>
                </a:solidFill>
                <a:latin typeface="Arial" panose="020B0604020202020204" pitchFamily="34" charset="0"/>
                <a:cs typeface="Arial" panose="020B0604020202020204" pitchFamily="34" charset="0"/>
              </a:rPr>
              <a:t>NESIDOMIU</a:t>
            </a:r>
          </a:p>
        </p:txBody>
      </p:sp>
      <p:pic>
        <p:nvPicPr>
          <p:cNvPr id="1638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993" y="2729646"/>
            <a:ext cx="342276" cy="671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2729646"/>
            <a:ext cx="342275" cy="671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0857" y="2729646"/>
            <a:ext cx="353431" cy="69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tačiakampis 4"/>
          <p:cNvSpPr/>
          <p:nvPr/>
        </p:nvSpPr>
        <p:spPr>
          <a:xfrm>
            <a:off x="1339791" y="3509395"/>
            <a:ext cx="1502334" cy="769441"/>
          </a:xfrm>
          <a:prstGeom prst="rect">
            <a:avLst/>
          </a:prstGeom>
        </p:spPr>
        <p:txBody>
          <a:bodyPr wrap="none">
            <a:spAutoFit/>
          </a:bodyPr>
          <a:lstStyle/>
          <a:p>
            <a:pPr lvl="0" defTabSz="457200">
              <a:buClrTx/>
            </a:pPr>
            <a:r>
              <a:rPr lang="lt-LT" sz="4400" kern="1200" dirty="0">
                <a:solidFill>
                  <a:srgbClr val="E33D6F">
                    <a:lumMod val="75000"/>
                  </a:srgbClr>
                </a:solidFill>
                <a:latin typeface="Arial Black" panose="020B0A04020102020204" pitchFamily="34" charset="0"/>
                <a:ea typeface="+mn-ea"/>
                <a:cs typeface="+mn-cs"/>
              </a:rPr>
              <a:t>75%</a:t>
            </a:r>
          </a:p>
        </p:txBody>
      </p:sp>
      <p:sp>
        <p:nvSpPr>
          <p:cNvPr id="6" name="Stačiakampis 5"/>
          <p:cNvSpPr/>
          <p:nvPr/>
        </p:nvSpPr>
        <p:spPr>
          <a:xfrm>
            <a:off x="3796426" y="3509396"/>
            <a:ext cx="1502334" cy="769441"/>
          </a:xfrm>
          <a:prstGeom prst="rect">
            <a:avLst/>
          </a:prstGeom>
        </p:spPr>
        <p:txBody>
          <a:bodyPr wrap="none">
            <a:spAutoFit/>
          </a:bodyPr>
          <a:lstStyle/>
          <a:p>
            <a:pPr lvl="0" defTabSz="457200">
              <a:buClrTx/>
            </a:pPr>
            <a:r>
              <a:rPr lang="lt-LT" sz="4400" kern="1200" dirty="0" smtClean="0">
                <a:solidFill>
                  <a:schemeClr val="tx2">
                    <a:lumMod val="50000"/>
                  </a:schemeClr>
                </a:solidFill>
                <a:latin typeface="Arial Black" panose="020B0A04020102020204" pitchFamily="34" charset="0"/>
                <a:ea typeface="+mn-ea"/>
                <a:cs typeface="+mn-cs"/>
              </a:rPr>
              <a:t>24%</a:t>
            </a:r>
            <a:endParaRPr lang="lt-LT" sz="4400" kern="1200" dirty="0">
              <a:solidFill>
                <a:schemeClr val="tx2">
                  <a:lumMod val="50000"/>
                </a:schemeClr>
              </a:solidFill>
              <a:latin typeface="Arial Black" panose="020B0A04020102020204" pitchFamily="34" charset="0"/>
              <a:ea typeface="+mn-ea"/>
              <a:cs typeface="+mn-cs"/>
            </a:endParaRPr>
          </a:p>
        </p:txBody>
      </p:sp>
      <p:sp>
        <p:nvSpPr>
          <p:cNvPr id="7" name="Stačiakampis 6"/>
          <p:cNvSpPr/>
          <p:nvPr/>
        </p:nvSpPr>
        <p:spPr>
          <a:xfrm>
            <a:off x="6506272" y="3481980"/>
            <a:ext cx="1125629" cy="769441"/>
          </a:xfrm>
          <a:prstGeom prst="rect">
            <a:avLst/>
          </a:prstGeom>
        </p:spPr>
        <p:txBody>
          <a:bodyPr wrap="none">
            <a:spAutoFit/>
          </a:bodyPr>
          <a:lstStyle/>
          <a:p>
            <a:pPr lvl="0" defTabSz="457200">
              <a:buClrTx/>
            </a:pPr>
            <a:r>
              <a:rPr lang="lt-LT" sz="4400" kern="1200" dirty="0">
                <a:solidFill>
                  <a:srgbClr val="C00000"/>
                </a:solidFill>
                <a:latin typeface="Arial Black" panose="020B0A04020102020204" pitchFamily="34" charset="0"/>
                <a:ea typeface="+mn-ea"/>
                <a:cs typeface="+mn-cs"/>
              </a:rPr>
              <a:t>1%</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722375" y="339502"/>
            <a:ext cx="7699200" cy="648072"/>
          </a:xfrm>
        </p:spPr>
        <p:txBody>
          <a:bodyPr/>
          <a:lstStyle/>
          <a:p>
            <a:r>
              <a:rPr lang="lt-LT" sz="2400" b="1" dirty="0">
                <a:latin typeface="+mn-lt"/>
              </a:rPr>
              <a:t>KOKIE FAKTORIAI ĮTAKOJA UGDYTINIŲ UGDYMOSI KOKYBĘ?</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275606"/>
            <a:ext cx="6919615" cy="3530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tačiakampis 2"/>
          <p:cNvSpPr/>
          <p:nvPr/>
        </p:nvSpPr>
        <p:spPr>
          <a:xfrm>
            <a:off x="6732240" y="1587234"/>
            <a:ext cx="1080120" cy="400110"/>
          </a:xfrm>
          <a:prstGeom prst="rect">
            <a:avLst/>
          </a:prstGeom>
        </p:spPr>
        <p:txBody>
          <a:bodyPr wrap="square">
            <a:spAutoFit/>
          </a:bodyPr>
          <a:lstStyle/>
          <a:p>
            <a:r>
              <a:rPr lang="lt-LT" sz="2000" b="1" dirty="0" smtClean="0"/>
              <a:t>92</a:t>
            </a:r>
            <a:r>
              <a:rPr lang="lt-LT" sz="2000" b="1" dirty="0" smtClean="0">
                <a:sym typeface="Symbol"/>
              </a:rPr>
              <a:t></a:t>
            </a:r>
            <a:endParaRPr lang="lt-LT" sz="2000" b="1" dirty="0"/>
          </a:p>
        </p:txBody>
      </p:sp>
    </p:spTree>
    <p:extLst>
      <p:ext uri="{BB962C8B-B14F-4D97-AF65-F5344CB8AC3E}">
        <p14:creationId xmlns:p14="http://schemas.microsoft.com/office/powerpoint/2010/main" val="1393561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o vietos rezervavimo ženklas 1"/>
          <p:cNvSpPr>
            <a:spLocks noGrp="1"/>
          </p:cNvSpPr>
          <p:nvPr>
            <p:ph type="body" idx="1"/>
          </p:nvPr>
        </p:nvSpPr>
        <p:spPr/>
        <p:txBody>
          <a:bodyPr/>
          <a:lstStyle/>
          <a:p>
            <a:pPr marL="88900" indent="0">
              <a:buNone/>
            </a:pPr>
            <a:endParaRPr lang="lt-LT" dirty="0"/>
          </a:p>
        </p:txBody>
      </p:sp>
      <p:sp>
        <p:nvSpPr>
          <p:cNvPr id="3" name="Antraštė 2"/>
          <p:cNvSpPr>
            <a:spLocks noGrp="1"/>
          </p:cNvSpPr>
          <p:nvPr>
            <p:ph type="title"/>
          </p:nvPr>
        </p:nvSpPr>
        <p:spPr>
          <a:xfrm>
            <a:off x="722375" y="195486"/>
            <a:ext cx="7699200" cy="907964"/>
          </a:xfrm>
        </p:spPr>
        <p:txBody>
          <a:bodyPr/>
          <a:lstStyle/>
          <a:p>
            <a:r>
              <a:rPr lang="lt-LT" b="1" dirty="0">
                <a:latin typeface="+mn-lt"/>
              </a:rPr>
              <a:t>KOKIOMIS IKT PRIEMONĖMIS JŪSŲ VAIKAS NAUDOJASI NAMUOSE?</a:t>
            </a:r>
          </a:p>
        </p:txBody>
      </p:sp>
      <p:graphicFrame>
        <p:nvGraphicFramePr>
          <p:cNvPr id="8" name="Diagrama 7"/>
          <p:cNvGraphicFramePr>
            <a:graphicFrameLocks/>
          </p:cNvGraphicFramePr>
          <p:nvPr>
            <p:extLst>
              <p:ext uri="{D42A27DB-BD31-4B8C-83A1-F6EECF244321}">
                <p14:modId xmlns:p14="http://schemas.microsoft.com/office/powerpoint/2010/main" val="3516495794"/>
              </p:ext>
            </p:extLst>
          </p:nvPr>
        </p:nvGraphicFramePr>
        <p:xfrm>
          <a:off x="1115616" y="1203598"/>
          <a:ext cx="6768752" cy="33158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092711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32"/>
          <p:cNvSpPr txBox="1">
            <a:spLocks noGrp="1"/>
          </p:cNvSpPr>
          <p:nvPr>
            <p:ph type="ctrTitle"/>
          </p:nvPr>
        </p:nvSpPr>
        <p:spPr>
          <a:xfrm>
            <a:off x="1619672" y="843558"/>
            <a:ext cx="6193058" cy="533622"/>
          </a:xfrm>
          <a:prstGeom prst="rect">
            <a:avLst/>
          </a:prstGeom>
        </p:spPr>
        <p:txBody>
          <a:bodyPr spcFirstLastPara="1" wrap="square" lIns="0" tIns="0" rIns="0" bIns="0" anchor="b" anchorCtr="0">
            <a:noAutofit/>
          </a:bodyPr>
          <a:lstStyle/>
          <a:p>
            <a:pPr lvl="0"/>
            <a:r>
              <a:rPr lang="lt-LT" sz="3200" b="1" dirty="0"/>
              <a:t>TYRIMO OBJEKTAS</a:t>
            </a:r>
            <a:endParaRPr sz="3200" dirty="0"/>
          </a:p>
        </p:txBody>
      </p:sp>
      <p:sp>
        <p:nvSpPr>
          <p:cNvPr id="582" name="Google Shape;582;p32"/>
          <p:cNvSpPr/>
          <p:nvPr/>
        </p:nvSpPr>
        <p:spPr>
          <a:xfrm>
            <a:off x="3655800" y="3866701"/>
            <a:ext cx="1832405" cy="244805"/>
          </a:xfrm>
          <a:custGeom>
            <a:avLst/>
            <a:gdLst/>
            <a:ahLst/>
            <a:cxnLst/>
            <a:rect l="l" t="t" r="r" b="b"/>
            <a:pathLst>
              <a:path w="55866" h="7463" extrusionOk="0">
                <a:moveTo>
                  <a:pt x="16082" y="0"/>
                </a:moveTo>
                <a:cubicBezTo>
                  <a:pt x="15991" y="0"/>
                  <a:pt x="15916" y="25"/>
                  <a:pt x="15866" y="75"/>
                </a:cubicBezTo>
                <a:lnTo>
                  <a:pt x="8247" y="6542"/>
                </a:lnTo>
                <a:lnTo>
                  <a:pt x="728" y="75"/>
                </a:lnTo>
                <a:cubicBezTo>
                  <a:pt x="634" y="34"/>
                  <a:pt x="528" y="10"/>
                  <a:pt x="428" y="10"/>
                </a:cubicBezTo>
                <a:cubicBezTo>
                  <a:pt x="287" y="10"/>
                  <a:pt x="160" y="58"/>
                  <a:pt x="101" y="176"/>
                </a:cubicBezTo>
                <a:cubicBezTo>
                  <a:pt x="1" y="276"/>
                  <a:pt x="1" y="602"/>
                  <a:pt x="101" y="702"/>
                </a:cubicBezTo>
                <a:lnTo>
                  <a:pt x="8021" y="7369"/>
                </a:lnTo>
                <a:cubicBezTo>
                  <a:pt x="8084" y="7431"/>
                  <a:pt x="8165" y="7463"/>
                  <a:pt x="8256" y="7463"/>
                </a:cubicBezTo>
                <a:cubicBezTo>
                  <a:pt x="8347" y="7463"/>
                  <a:pt x="8447" y="7431"/>
                  <a:pt x="8547" y="7369"/>
                </a:cubicBezTo>
                <a:lnTo>
                  <a:pt x="16066" y="1003"/>
                </a:lnTo>
                <a:lnTo>
                  <a:pt x="23685" y="7369"/>
                </a:lnTo>
                <a:cubicBezTo>
                  <a:pt x="23748" y="7431"/>
                  <a:pt x="23854" y="7463"/>
                  <a:pt x="23958" y="7463"/>
                </a:cubicBezTo>
                <a:cubicBezTo>
                  <a:pt x="24061" y="7463"/>
                  <a:pt x="24161" y="7431"/>
                  <a:pt x="24212" y="7369"/>
                </a:cubicBezTo>
                <a:lnTo>
                  <a:pt x="31831" y="1003"/>
                </a:lnTo>
                <a:lnTo>
                  <a:pt x="39349" y="7369"/>
                </a:lnTo>
                <a:cubicBezTo>
                  <a:pt x="39462" y="7431"/>
                  <a:pt x="39569" y="7463"/>
                  <a:pt x="39672" y="7463"/>
                </a:cubicBezTo>
                <a:cubicBezTo>
                  <a:pt x="39776" y="7463"/>
                  <a:pt x="39876" y="7431"/>
                  <a:pt x="39976" y="7369"/>
                </a:cubicBezTo>
                <a:lnTo>
                  <a:pt x="47495" y="1003"/>
                </a:lnTo>
                <a:lnTo>
                  <a:pt x="55139" y="7369"/>
                </a:lnTo>
                <a:cubicBezTo>
                  <a:pt x="55225" y="7422"/>
                  <a:pt x="55310" y="7453"/>
                  <a:pt x="55388" y="7453"/>
                </a:cubicBezTo>
                <a:cubicBezTo>
                  <a:pt x="55493" y="7453"/>
                  <a:pt x="55583" y="7398"/>
                  <a:pt x="55640" y="7268"/>
                </a:cubicBezTo>
                <a:cubicBezTo>
                  <a:pt x="55866" y="7168"/>
                  <a:pt x="55866" y="6867"/>
                  <a:pt x="55640" y="6742"/>
                </a:cubicBezTo>
                <a:lnTo>
                  <a:pt x="47821" y="75"/>
                </a:lnTo>
                <a:cubicBezTo>
                  <a:pt x="47720" y="25"/>
                  <a:pt x="47614" y="0"/>
                  <a:pt x="47520" y="0"/>
                </a:cubicBezTo>
                <a:cubicBezTo>
                  <a:pt x="47426" y="0"/>
                  <a:pt x="47345" y="25"/>
                  <a:pt x="47294" y="75"/>
                </a:cubicBezTo>
                <a:lnTo>
                  <a:pt x="39675" y="6542"/>
                </a:lnTo>
                <a:lnTo>
                  <a:pt x="32056" y="75"/>
                </a:lnTo>
                <a:cubicBezTo>
                  <a:pt x="32006" y="25"/>
                  <a:pt x="31925" y="0"/>
                  <a:pt x="31831" y="0"/>
                </a:cubicBezTo>
                <a:cubicBezTo>
                  <a:pt x="31737" y="0"/>
                  <a:pt x="31630" y="25"/>
                  <a:pt x="31530" y="75"/>
                </a:cubicBezTo>
                <a:lnTo>
                  <a:pt x="24011" y="6542"/>
                </a:lnTo>
                <a:lnTo>
                  <a:pt x="16392" y="75"/>
                </a:lnTo>
                <a:cubicBezTo>
                  <a:pt x="16279" y="25"/>
                  <a:pt x="16173" y="0"/>
                  <a:pt x="160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3" name="Google Shape;583;p32"/>
          <p:cNvGrpSpPr/>
          <p:nvPr/>
        </p:nvGrpSpPr>
        <p:grpSpPr>
          <a:xfrm rot="10667963">
            <a:off x="7458206" y="1380526"/>
            <a:ext cx="1385983" cy="2705355"/>
            <a:chOff x="409722" y="228600"/>
            <a:chExt cx="1385931" cy="2705253"/>
          </a:xfrm>
        </p:grpSpPr>
        <p:grpSp>
          <p:nvGrpSpPr>
            <p:cNvPr id="584" name="Google Shape;584;p32"/>
            <p:cNvGrpSpPr/>
            <p:nvPr/>
          </p:nvGrpSpPr>
          <p:grpSpPr>
            <a:xfrm rot="-617154" flipH="1">
              <a:off x="575967" y="402323"/>
              <a:ext cx="1053440" cy="2450002"/>
              <a:chOff x="3817855" y="1437512"/>
              <a:chExt cx="541146" cy="1128254"/>
            </a:xfrm>
          </p:grpSpPr>
          <p:sp>
            <p:nvSpPr>
              <p:cNvPr id="585" name="Google Shape;585;p32"/>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2"/>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7" name="Google Shape;587;p32"/>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8" name="Google Shape;588;p32"/>
          <p:cNvGrpSpPr/>
          <p:nvPr/>
        </p:nvGrpSpPr>
        <p:grpSpPr>
          <a:xfrm rot="-230834">
            <a:off x="262018" y="1063686"/>
            <a:ext cx="1386005" cy="2705399"/>
            <a:chOff x="409722" y="228600"/>
            <a:chExt cx="1385931" cy="2705253"/>
          </a:xfrm>
        </p:grpSpPr>
        <p:grpSp>
          <p:nvGrpSpPr>
            <p:cNvPr id="589" name="Google Shape;589;p32"/>
            <p:cNvGrpSpPr/>
            <p:nvPr/>
          </p:nvGrpSpPr>
          <p:grpSpPr>
            <a:xfrm rot="-617154" flipH="1">
              <a:off x="575967" y="402323"/>
              <a:ext cx="1053440" cy="2450002"/>
              <a:chOff x="3817855" y="1437512"/>
              <a:chExt cx="541146" cy="1128254"/>
            </a:xfrm>
          </p:grpSpPr>
          <p:sp>
            <p:nvSpPr>
              <p:cNvPr id="590" name="Google Shape;590;p32"/>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2"/>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2" name="Google Shape;592;p32"/>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16" name="Turinio vietos rezervavimo ženklas 4"/>
          <p:cNvGraphicFramePr>
            <a:graphicFrameLocks/>
          </p:cNvGraphicFramePr>
          <p:nvPr>
            <p:extLst>
              <p:ext uri="{D42A27DB-BD31-4B8C-83A1-F6EECF244321}">
                <p14:modId xmlns:p14="http://schemas.microsoft.com/office/powerpoint/2010/main" val="954089123"/>
              </p:ext>
            </p:extLst>
          </p:nvPr>
        </p:nvGraphicFramePr>
        <p:xfrm>
          <a:off x="827583" y="1600086"/>
          <a:ext cx="7488833" cy="2123791"/>
        </p:xfrm>
        <a:graphic>
          <a:graphicData uri="http://schemas.openxmlformats.org/drawingml/2006/table">
            <a:tbl>
              <a:tblPr firstRow="1" bandRow="1">
                <a:tableStyleId>{5C22544A-7EE6-4342-B048-85BDC9FD1C3A}</a:tableStyleId>
              </a:tblPr>
              <a:tblGrid>
                <a:gridCol w="1872209"/>
                <a:gridCol w="1978118"/>
                <a:gridCol w="1766297"/>
                <a:gridCol w="1872209"/>
              </a:tblGrid>
              <a:tr h="654593">
                <a:tc>
                  <a:txBody>
                    <a:bodyPr/>
                    <a:lstStyle/>
                    <a:p>
                      <a:pPr algn="ctr"/>
                      <a:r>
                        <a:rPr lang="lt-LT" sz="1800" dirty="0" smtClean="0"/>
                        <a:t>SRITIS</a:t>
                      </a:r>
                      <a:endParaRPr lang="lt-LT" sz="1800" dirty="0"/>
                    </a:p>
                  </a:txBody>
                  <a:tcPr>
                    <a:solidFill>
                      <a:schemeClr val="accent4">
                        <a:lumMod val="75000"/>
                      </a:schemeClr>
                    </a:solidFill>
                  </a:tcPr>
                </a:tc>
                <a:tc>
                  <a:txBody>
                    <a:bodyPr/>
                    <a:lstStyle/>
                    <a:p>
                      <a:pPr algn="ctr"/>
                      <a:r>
                        <a:rPr lang="lt-LT" sz="1800" dirty="0" smtClean="0"/>
                        <a:t>TEMA</a:t>
                      </a:r>
                      <a:endParaRPr lang="lt-LT" sz="1800" dirty="0"/>
                    </a:p>
                  </a:txBody>
                  <a:tcPr>
                    <a:solidFill>
                      <a:schemeClr val="accent4">
                        <a:lumMod val="75000"/>
                      </a:schemeClr>
                    </a:solidFill>
                  </a:tcPr>
                </a:tc>
                <a:tc>
                  <a:txBody>
                    <a:bodyPr/>
                    <a:lstStyle/>
                    <a:p>
                      <a:pPr algn="ctr"/>
                      <a:r>
                        <a:rPr lang="lt-LT" sz="1800" dirty="0" smtClean="0"/>
                        <a:t>RODIKLIS </a:t>
                      </a:r>
                      <a:endParaRPr lang="lt-LT" sz="1800" dirty="0"/>
                    </a:p>
                  </a:txBody>
                  <a:tcPr>
                    <a:solidFill>
                      <a:schemeClr val="accent4">
                        <a:lumMod val="75000"/>
                      </a:schemeClr>
                    </a:solidFill>
                  </a:tcPr>
                </a:tc>
                <a:tc>
                  <a:txBody>
                    <a:bodyPr/>
                    <a:lstStyle/>
                    <a:p>
                      <a:pPr algn="ctr"/>
                      <a:r>
                        <a:rPr lang="lt-LT" sz="1800" dirty="0" smtClean="0"/>
                        <a:t>RAKTINIAI ŽODŽIAI</a:t>
                      </a:r>
                      <a:endParaRPr lang="lt-LT" sz="1800" dirty="0"/>
                    </a:p>
                  </a:txBody>
                  <a:tcPr>
                    <a:solidFill>
                      <a:schemeClr val="accent4">
                        <a:lumMod val="75000"/>
                      </a:schemeClr>
                    </a:solidFill>
                  </a:tcPr>
                </a:tc>
              </a:tr>
              <a:tr h="1469198">
                <a:tc>
                  <a:txBody>
                    <a:bodyPr/>
                    <a:lstStyle/>
                    <a:p>
                      <a:pPr algn="ctr"/>
                      <a:r>
                        <a:rPr lang="lt-LT" sz="1800" b="1" dirty="0" smtClean="0">
                          <a:latin typeface="+mn-lt"/>
                        </a:rPr>
                        <a:t>UGDYMOSI</a:t>
                      </a:r>
                      <a:r>
                        <a:rPr lang="lt-LT" sz="1800" b="1" baseline="0" dirty="0" smtClean="0">
                          <a:latin typeface="+mn-lt"/>
                        </a:rPr>
                        <a:t> APLINKOS</a:t>
                      </a:r>
                      <a:endParaRPr lang="lt-LT" sz="1800" b="1" dirty="0">
                        <a:latin typeface="+mn-lt"/>
                      </a:endParaRPr>
                    </a:p>
                  </a:txBody>
                  <a:tcPr>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800" b="1" dirty="0" smtClean="0">
                          <a:latin typeface="+mn-lt"/>
                        </a:rPr>
                        <a:t>ĮGALINANTI</a:t>
                      </a:r>
                      <a:r>
                        <a:rPr lang="lt-LT" sz="1800" b="1" baseline="0" dirty="0" smtClean="0">
                          <a:latin typeface="+mn-lt"/>
                        </a:rPr>
                        <a:t> MOKYTIS FIZINĖ APLINKA</a:t>
                      </a:r>
                      <a:endParaRPr lang="lt-LT" sz="1800" b="1" dirty="0" smtClean="0">
                        <a:latin typeface="+mn-lt"/>
                      </a:endParaRPr>
                    </a:p>
                    <a:p>
                      <a:endParaRPr lang="lt-LT" sz="1800" b="1" dirty="0">
                        <a:latin typeface="+mn-lt"/>
                      </a:endParaRPr>
                    </a:p>
                  </a:txBody>
                  <a:tcPr>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800" b="1" dirty="0" smtClean="0">
                          <a:latin typeface="+mn-lt"/>
                        </a:rPr>
                        <a:t>ĮRANGA</a:t>
                      </a:r>
                      <a:r>
                        <a:rPr lang="lt-LT" sz="1800" b="1" baseline="0" dirty="0" smtClean="0">
                          <a:latin typeface="+mn-lt"/>
                        </a:rPr>
                        <a:t> IR PRIEMONĖS</a:t>
                      </a:r>
                      <a:endParaRPr lang="lt-LT" sz="1800" b="1" dirty="0" smtClean="0">
                        <a:latin typeface="+mn-lt"/>
                      </a:endParaRPr>
                    </a:p>
                  </a:txBody>
                  <a:tcPr>
                    <a:solidFill>
                      <a:schemeClr val="accent6">
                        <a:lumMod val="60000"/>
                        <a:lumOff val="40000"/>
                      </a:schemeClr>
                    </a:solidFill>
                  </a:tcPr>
                </a:tc>
                <a:tc>
                  <a:txBody>
                    <a:bodyPr/>
                    <a:lstStyle/>
                    <a:p>
                      <a:pPr marL="285750" indent="-285750">
                        <a:buFont typeface="Arial" panose="020B0604020202020204" pitchFamily="34" charset="0"/>
                        <a:buChar char="•"/>
                      </a:pPr>
                      <a:r>
                        <a:rPr lang="lt-LT" sz="1800" b="1" dirty="0" smtClean="0">
                          <a:latin typeface="+mn-lt"/>
                        </a:rPr>
                        <a:t>ĮVAIROVĖ</a:t>
                      </a:r>
                    </a:p>
                    <a:p>
                      <a:pPr marL="285750" indent="-285750">
                        <a:buFont typeface="Arial" panose="020B0604020202020204" pitchFamily="34" charset="0"/>
                        <a:buChar char="•"/>
                      </a:pPr>
                      <a:r>
                        <a:rPr lang="lt-LT" sz="1800" b="1" dirty="0" smtClean="0">
                          <a:latin typeface="+mn-lt"/>
                        </a:rPr>
                        <a:t>ŠIUOLAIKIŠKUMAS</a:t>
                      </a:r>
                    </a:p>
                  </a:txBody>
                  <a:tcPr>
                    <a:solidFill>
                      <a:schemeClr val="accent6">
                        <a:lumMod val="60000"/>
                        <a:lumOff val="40000"/>
                      </a:schemeClr>
                    </a:solidFill>
                  </a:tcPr>
                </a:tc>
              </a:tr>
            </a:tbl>
          </a:graphicData>
        </a:graphic>
      </p:graphicFrame>
    </p:spTree>
    <p:extLst>
      <p:ext uri="{BB962C8B-B14F-4D97-AF65-F5344CB8AC3E}">
        <p14:creationId xmlns:p14="http://schemas.microsoft.com/office/powerpoint/2010/main" val="3937583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z="2400" b="1" dirty="0">
                <a:latin typeface="+mn-lt"/>
              </a:rPr>
              <a:t>AR </a:t>
            </a:r>
            <a:r>
              <a:rPr lang="lt-LT" sz="2400" b="1" dirty="0" smtClean="0">
                <a:latin typeface="+mn-lt"/>
              </a:rPr>
              <a:t>PRISIDEDATE, </a:t>
            </a:r>
            <a:r>
              <a:rPr lang="lt-LT" sz="2400" b="1" dirty="0">
                <a:latin typeface="+mn-lt"/>
              </a:rPr>
              <a:t>KURIANT IR ATNAUJINANT ĮSTAIGOS GRUPIŲ IR LAUKO APLINKAS: IDĖJOMIS, DARBAIS, SAVANORIAVIMU IR KT.?</a:t>
            </a:r>
          </a:p>
        </p:txBody>
      </p:sp>
      <p:graphicFrame>
        <p:nvGraphicFramePr>
          <p:cNvPr id="3" name="Diagrama 2"/>
          <p:cNvGraphicFramePr>
            <a:graphicFrameLocks/>
          </p:cNvGraphicFramePr>
          <p:nvPr>
            <p:extLst>
              <p:ext uri="{D42A27DB-BD31-4B8C-83A1-F6EECF244321}">
                <p14:modId xmlns:p14="http://schemas.microsoft.com/office/powerpoint/2010/main" val="2146123084"/>
              </p:ext>
            </p:extLst>
          </p:nvPr>
        </p:nvGraphicFramePr>
        <p:xfrm>
          <a:off x="1259632" y="1779662"/>
          <a:ext cx="6624736" cy="27363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644486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a:xfrm>
            <a:off x="2483768" y="627534"/>
            <a:ext cx="4159800" cy="360040"/>
          </a:xfrm>
        </p:spPr>
        <p:txBody>
          <a:bodyPr/>
          <a:lstStyle/>
          <a:p>
            <a:r>
              <a:rPr lang="lt-LT" sz="3000" dirty="0" smtClean="0">
                <a:latin typeface="+mn-lt"/>
              </a:rPr>
              <a:t>IŠVADOS (1)</a:t>
            </a:r>
            <a:endParaRPr lang="lt-LT" sz="3000" dirty="0">
              <a:latin typeface="+mn-lt"/>
            </a:endParaRPr>
          </a:p>
        </p:txBody>
      </p:sp>
      <p:sp>
        <p:nvSpPr>
          <p:cNvPr id="3" name="Antrinis pavadinimas 2"/>
          <p:cNvSpPr>
            <a:spLocks noGrp="1"/>
          </p:cNvSpPr>
          <p:nvPr>
            <p:ph type="subTitle" idx="1"/>
          </p:nvPr>
        </p:nvSpPr>
        <p:spPr>
          <a:xfrm>
            <a:off x="755576" y="1131590"/>
            <a:ext cx="7632848" cy="3456384"/>
          </a:xfrm>
        </p:spPr>
        <p:txBody>
          <a:bodyPr/>
          <a:lstStyle/>
          <a:p>
            <a:pPr algn="l">
              <a:buFont typeface="Wingdings" panose="05000000000000000000" pitchFamily="2" charset="2"/>
              <a:buChar char="Ø"/>
            </a:pPr>
            <a:r>
              <a:rPr lang="lt-LT" b="1" dirty="0" smtClean="0">
                <a:latin typeface="+mn-lt"/>
                <a:sym typeface="Symbol"/>
              </a:rPr>
              <a:t>Atsižvelgiant į pateiktas mokytojų nuomones, galima teigti, jog pedagogai 100 </a:t>
            </a:r>
            <a:r>
              <a:rPr lang="lt-LT" b="1" dirty="0">
                <a:latin typeface="+mn-lt"/>
                <a:sym typeface="Symbol"/>
              </a:rPr>
              <a:t>sutinka, kad IKT paįvairina ugdymo procesą, padeda išlaikyti ugdytinių dėmesį, pagerina perteikiamos informacijos supratimą.</a:t>
            </a:r>
            <a:endParaRPr lang="lt-LT" b="1" dirty="0">
              <a:latin typeface="+mn-lt"/>
            </a:endParaRPr>
          </a:p>
          <a:p>
            <a:pPr algn="l">
              <a:buFont typeface="Wingdings" panose="05000000000000000000" pitchFamily="2" charset="2"/>
              <a:buChar char="Ø"/>
            </a:pPr>
            <a:r>
              <a:rPr lang="lt-LT" b="1" dirty="0" smtClean="0">
                <a:latin typeface="+mn-lt"/>
                <a:sym typeface="Symbol"/>
              </a:rPr>
              <a:t>93</a:t>
            </a:r>
            <a:r>
              <a:rPr lang="lt-LT" b="1" dirty="0" smtClean="0">
                <a:sym typeface="Symbol"/>
              </a:rPr>
              <a:t> </a:t>
            </a:r>
            <a:r>
              <a:rPr lang="lt-LT" b="1" dirty="0" smtClean="0">
                <a:latin typeface="+mn-lt"/>
                <a:sym typeface="Symbol"/>
              </a:rPr>
              <a:t>pedagogų teigia, kad įstaigos administracija pakankamai aprūpina grupes naujomis technologijomis ir moderniais skaitmeniniais įrankiais.</a:t>
            </a:r>
          </a:p>
          <a:p>
            <a:pPr algn="l">
              <a:buFont typeface="Wingdings" panose="05000000000000000000" pitchFamily="2" charset="2"/>
              <a:buChar char="Ø"/>
            </a:pPr>
            <a:r>
              <a:rPr lang="lt-LT" b="1" dirty="0" smtClean="0">
                <a:latin typeface="+mn-lt"/>
              </a:rPr>
              <a:t> </a:t>
            </a:r>
            <a:r>
              <a:rPr lang="lt-LT" b="1" dirty="0">
                <a:latin typeface="+mn-lt"/>
              </a:rPr>
              <a:t>98</a:t>
            </a:r>
            <a:r>
              <a:rPr lang="lt-LT" b="1" dirty="0">
                <a:latin typeface="+mn-lt"/>
                <a:sym typeface="Symbol"/>
              </a:rPr>
              <a:t> respondentų sutinka su teiginiu, kad IKT </a:t>
            </a:r>
            <a:r>
              <a:rPr lang="lt-LT" b="1" dirty="0" smtClean="0">
                <a:latin typeface="+mn-lt"/>
                <a:sym typeface="Symbol"/>
              </a:rPr>
              <a:t>palengvina mokytojo darbą, paįvairina </a:t>
            </a:r>
            <a:r>
              <a:rPr lang="lt-LT" b="1" dirty="0">
                <a:latin typeface="+mn-lt"/>
                <a:sym typeface="Symbol"/>
              </a:rPr>
              <a:t>bei papildo tradicinius </a:t>
            </a:r>
            <a:r>
              <a:rPr lang="lt-LT" b="1" dirty="0" err="1">
                <a:latin typeface="+mn-lt"/>
                <a:sym typeface="Symbol"/>
              </a:rPr>
              <a:t>ugdymo(si</a:t>
            </a:r>
            <a:r>
              <a:rPr lang="lt-LT" b="1" dirty="0">
                <a:latin typeface="+mn-lt"/>
                <a:sym typeface="Symbol"/>
              </a:rPr>
              <a:t>) metodus</a:t>
            </a:r>
            <a:r>
              <a:rPr lang="lt-LT" b="1" dirty="0" smtClean="0">
                <a:latin typeface="+mn-lt"/>
                <a:sym typeface="Symbol"/>
              </a:rPr>
              <a:t>.</a:t>
            </a:r>
          </a:p>
          <a:p>
            <a:pPr algn="l">
              <a:buFont typeface="Wingdings" panose="05000000000000000000" pitchFamily="2" charset="2"/>
              <a:buChar char="Ø"/>
            </a:pPr>
            <a:r>
              <a:rPr lang="lt-LT" b="1" dirty="0" smtClean="0">
                <a:latin typeface="+mn-lt"/>
                <a:sym typeface="Symbol"/>
              </a:rPr>
              <a:t>Pedagogų nuomone, 97</a:t>
            </a:r>
            <a:r>
              <a:rPr lang="lt-LT" b="1" dirty="0" smtClean="0">
                <a:sym typeface="Symbol"/>
              </a:rPr>
              <a:t> </a:t>
            </a:r>
            <a:r>
              <a:rPr lang="lt-LT" b="1" dirty="0" smtClean="0">
                <a:latin typeface="+mn-lt"/>
                <a:sym typeface="Symbol"/>
              </a:rPr>
              <a:t>ugdytinių tėvelių pritaria darželio aplinkos </a:t>
            </a:r>
            <a:r>
              <a:rPr lang="lt-LT" b="1" dirty="0" err="1" smtClean="0">
                <a:latin typeface="+mn-lt"/>
                <a:sym typeface="Symbol"/>
              </a:rPr>
              <a:t>skaitmenizacijai</a:t>
            </a:r>
            <a:r>
              <a:rPr lang="lt-LT" b="1" dirty="0" smtClean="0">
                <a:latin typeface="+mn-lt"/>
                <a:sym typeface="Symbol"/>
              </a:rPr>
              <a:t> ir modernizavimui.</a:t>
            </a:r>
          </a:p>
          <a:p>
            <a:pPr algn="l">
              <a:buFont typeface="Wingdings" panose="05000000000000000000" pitchFamily="2" charset="2"/>
              <a:buChar char="Ø"/>
            </a:pPr>
            <a:endParaRPr lang="lt-LT" b="1" dirty="0">
              <a:latin typeface="+mn-lt"/>
              <a:sym typeface="Symbol"/>
            </a:endParaRPr>
          </a:p>
          <a:p>
            <a:pPr algn="l">
              <a:buFont typeface="Wingdings" panose="05000000000000000000" pitchFamily="2" charset="2"/>
              <a:buChar char="Ø"/>
            </a:pPr>
            <a:endParaRPr lang="lt-LT" b="1" dirty="0" smtClean="0">
              <a:latin typeface="+mn-lt"/>
              <a:sym typeface="Symbol"/>
            </a:endParaRPr>
          </a:p>
        </p:txBody>
      </p:sp>
    </p:spTree>
    <p:extLst>
      <p:ext uri="{BB962C8B-B14F-4D97-AF65-F5344CB8AC3E}">
        <p14:creationId xmlns:p14="http://schemas.microsoft.com/office/powerpoint/2010/main" val="19073235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inis pavadinimas 2"/>
          <p:cNvSpPr>
            <a:spLocks noGrp="1"/>
          </p:cNvSpPr>
          <p:nvPr>
            <p:ph type="subTitle" idx="1"/>
          </p:nvPr>
        </p:nvSpPr>
        <p:spPr>
          <a:xfrm>
            <a:off x="683568" y="915566"/>
            <a:ext cx="7776864" cy="3672408"/>
          </a:xfrm>
        </p:spPr>
        <p:txBody>
          <a:bodyPr/>
          <a:lstStyle/>
          <a:p>
            <a:pPr algn="l">
              <a:buFont typeface="Wingdings" panose="05000000000000000000" pitchFamily="2" charset="2"/>
              <a:buChar char="Ø"/>
            </a:pPr>
            <a:r>
              <a:rPr lang="lt-LT" sz="1600" b="1" dirty="0" smtClean="0">
                <a:latin typeface="+mn-lt"/>
              </a:rPr>
              <a:t>75</a:t>
            </a:r>
            <a:r>
              <a:rPr lang="lt-LT" sz="1600" b="1" dirty="0" smtClean="0">
                <a:latin typeface="+mn-lt"/>
                <a:sym typeface="Symbol"/>
              </a:rPr>
              <a:t> mokytojų, pasitelkdami įvairias kompiuterines programas ar internetines platformas, sėkmingai kuria skaitmenines ugdymo priemones ir dalinasi su kolegėmis.</a:t>
            </a:r>
          </a:p>
          <a:p>
            <a:pPr algn="l">
              <a:buFont typeface="Wingdings" panose="05000000000000000000" pitchFamily="2" charset="2"/>
              <a:buChar char="Ø"/>
            </a:pPr>
            <a:r>
              <a:rPr lang="lt-LT" sz="1600" b="1" dirty="0" smtClean="0">
                <a:latin typeface="+mn-lt"/>
                <a:sym typeface="Symbol"/>
              </a:rPr>
              <a:t>Ugdymo procese pedagogai dažniausiai naudoja IKT priemones: kompiuterį (86</a:t>
            </a:r>
            <a:r>
              <a:rPr lang="lt-LT" sz="1600" b="1" dirty="0" smtClean="0">
                <a:sym typeface="Symbol"/>
              </a:rPr>
              <a:t></a:t>
            </a:r>
            <a:r>
              <a:rPr lang="lt-LT" sz="1600" b="1" dirty="0" smtClean="0">
                <a:latin typeface="+mn-lt"/>
                <a:sym typeface="Symbol"/>
              </a:rPr>
              <a:t>); planšetę (45,2</a:t>
            </a:r>
            <a:r>
              <a:rPr lang="lt-LT" sz="1600" b="1" dirty="0" smtClean="0">
                <a:sym typeface="Symbol"/>
              </a:rPr>
              <a:t>); </a:t>
            </a:r>
            <a:r>
              <a:rPr lang="lt-LT" sz="1600" b="1" dirty="0" smtClean="0">
                <a:latin typeface="+mn-lt"/>
                <a:sym typeface="Symbol"/>
              </a:rPr>
              <a:t>projektorių (42).Labiausiai naudojami tinklapiai ir  programos: </a:t>
            </a:r>
            <a:r>
              <a:rPr lang="lt-LT" sz="1600" b="1" dirty="0" err="1" smtClean="0">
                <a:latin typeface="+mn-lt"/>
                <a:sym typeface="Symbol"/>
              </a:rPr>
              <a:t>Youtube</a:t>
            </a:r>
            <a:r>
              <a:rPr lang="lt-LT" sz="1600" b="1" dirty="0" smtClean="0">
                <a:latin typeface="+mn-lt"/>
                <a:sym typeface="Symbol"/>
              </a:rPr>
              <a:t> (77</a:t>
            </a:r>
            <a:r>
              <a:rPr lang="lt-LT" sz="1600" b="1" dirty="0" smtClean="0">
                <a:sym typeface="Symbol"/>
              </a:rPr>
              <a:t>), </a:t>
            </a:r>
            <a:r>
              <a:rPr lang="lt-LT" sz="1600" b="1" dirty="0" err="1" smtClean="0">
                <a:latin typeface="+mn-lt"/>
                <a:sym typeface="Symbol"/>
              </a:rPr>
              <a:t>Pinterest</a:t>
            </a:r>
            <a:r>
              <a:rPr lang="lt-LT" sz="1600" b="1" dirty="0">
                <a:latin typeface="+mn-lt"/>
                <a:sym typeface="Symbol"/>
              </a:rPr>
              <a:t> </a:t>
            </a:r>
            <a:r>
              <a:rPr lang="lt-LT" sz="1600" b="1" dirty="0" smtClean="0">
                <a:latin typeface="+mn-lt"/>
                <a:sym typeface="Symbol"/>
              </a:rPr>
              <a:t>(54 ), PowerPoint (37),Wordwall </a:t>
            </a:r>
            <a:r>
              <a:rPr lang="lt-LT" sz="1600" b="1" dirty="0">
                <a:latin typeface="+mn-lt"/>
                <a:sym typeface="Symbol"/>
              </a:rPr>
              <a:t>(33</a:t>
            </a:r>
            <a:r>
              <a:rPr lang="lt-LT" sz="1600" b="1" dirty="0">
                <a:sym typeface="Symbol"/>
              </a:rPr>
              <a:t></a:t>
            </a:r>
            <a:r>
              <a:rPr lang="lt-LT" sz="1600" b="1" dirty="0" smtClean="0">
                <a:sym typeface="Symbol"/>
              </a:rPr>
              <a:t>).</a:t>
            </a:r>
            <a:endParaRPr lang="lt-LT" sz="1600" b="1" dirty="0" smtClean="0">
              <a:latin typeface="+mn-lt"/>
              <a:sym typeface="Symbol"/>
            </a:endParaRPr>
          </a:p>
          <a:p>
            <a:pPr algn="l">
              <a:buFont typeface="Wingdings" panose="05000000000000000000" pitchFamily="2" charset="2"/>
              <a:buChar char="Ø"/>
            </a:pPr>
            <a:r>
              <a:rPr lang="lt-LT" sz="1600" b="1" dirty="0" smtClean="0">
                <a:latin typeface="+mn-lt"/>
                <a:sym typeface="Symbol"/>
              </a:rPr>
              <a:t>Atsižvelgiant į tėvų pateiktas nuomones, galima teigti, jog 96</a:t>
            </a:r>
            <a:r>
              <a:rPr lang="lt-LT" sz="1600" b="1" dirty="0" smtClean="0">
                <a:sym typeface="Symbol"/>
              </a:rPr>
              <a:t></a:t>
            </a:r>
            <a:r>
              <a:rPr lang="lt-LT" sz="1600" b="1" dirty="0" smtClean="0">
                <a:latin typeface="+mn-lt"/>
                <a:sym typeface="Symbol"/>
              </a:rPr>
              <a:t> ugdytinių tėvų </a:t>
            </a:r>
            <a:r>
              <a:rPr lang="lt-LT" sz="1600" b="1" dirty="0">
                <a:latin typeface="+mn-lt"/>
                <a:sym typeface="Symbol"/>
              </a:rPr>
              <a:t>patenkinti ugdymo proceso </a:t>
            </a:r>
            <a:r>
              <a:rPr lang="lt-LT" sz="1600" b="1" dirty="0" smtClean="0">
                <a:latin typeface="+mn-lt"/>
                <a:sym typeface="Symbol"/>
              </a:rPr>
              <a:t>veiklų pasiūla</a:t>
            </a:r>
            <a:r>
              <a:rPr lang="lt-LT" sz="1600" b="1" dirty="0">
                <a:latin typeface="+mn-lt"/>
                <a:sym typeface="Symbol"/>
              </a:rPr>
              <a:t>, kurios atitinka vaiko </a:t>
            </a:r>
            <a:r>
              <a:rPr lang="lt-LT" sz="1600" b="1" dirty="0" smtClean="0">
                <a:latin typeface="+mn-lt"/>
                <a:sym typeface="Symbol"/>
              </a:rPr>
              <a:t>pasiekimų galimybes </a:t>
            </a:r>
            <a:r>
              <a:rPr lang="lt-LT" sz="1600" b="1" dirty="0">
                <a:latin typeface="+mn-lt"/>
                <a:sym typeface="Symbol"/>
              </a:rPr>
              <a:t>ir </a:t>
            </a:r>
            <a:r>
              <a:rPr lang="lt-LT" sz="1600" b="1" dirty="0" smtClean="0">
                <a:latin typeface="+mn-lt"/>
                <a:sym typeface="Symbol"/>
              </a:rPr>
              <a:t>poreikius, amžių. </a:t>
            </a:r>
          </a:p>
          <a:p>
            <a:pPr marL="447675" indent="-268288" algn="l">
              <a:buFont typeface="Wingdings" panose="05000000000000000000" pitchFamily="2" charset="2"/>
              <a:buChar char="Ø"/>
            </a:pPr>
            <a:r>
              <a:rPr lang="lt-LT" sz="1600" b="1" dirty="0" smtClean="0">
                <a:latin typeface="+mn-lt"/>
                <a:sym typeface="Symbol"/>
              </a:rPr>
              <a:t>85</a:t>
            </a:r>
            <a:r>
              <a:rPr lang="lt-LT" sz="1600" b="1" dirty="0" smtClean="0">
                <a:sym typeface="Symbol"/>
              </a:rPr>
              <a:t> </a:t>
            </a:r>
            <a:r>
              <a:rPr lang="lt-LT" sz="1600" b="1" dirty="0" smtClean="0">
                <a:latin typeface="+mn-lt"/>
                <a:sym typeface="Symbol"/>
              </a:rPr>
              <a:t>tėvelių supranta, kad vaikai šiuolaikiškoje IKT praturtintoje aplinkoje jaučiasi saugūs, pasitikintys savimi ir kitais.</a:t>
            </a:r>
          </a:p>
          <a:p>
            <a:pPr marL="447675" indent="-268288" algn="l">
              <a:buFont typeface="Wingdings" panose="05000000000000000000" pitchFamily="2" charset="2"/>
              <a:buChar char="Ø"/>
            </a:pPr>
            <a:r>
              <a:rPr lang="lt-LT" sz="1600" b="1" dirty="0" smtClean="0">
                <a:latin typeface="+mn-lt"/>
              </a:rPr>
              <a:t>98% </a:t>
            </a:r>
            <a:r>
              <a:rPr lang="lt-LT" sz="1600" b="1" dirty="0">
                <a:latin typeface="+mn-lt"/>
              </a:rPr>
              <a:t>tėvų pastebi, kad </a:t>
            </a:r>
            <a:r>
              <a:rPr lang="lt-LT" sz="1600" b="1" dirty="0" smtClean="0">
                <a:latin typeface="+mn-lt"/>
              </a:rPr>
              <a:t>lopšelio- darželio </a:t>
            </a:r>
            <a:r>
              <a:rPr lang="lt-LT" sz="1600" b="1" dirty="0">
                <a:latin typeface="+mn-lt"/>
              </a:rPr>
              <a:t>grupių ir lauko aplinka </a:t>
            </a:r>
            <a:r>
              <a:rPr lang="lt-LT" sz="1600" b="1" dirty="0" smtClean="0">
                <a:latin typeface="+mn-lt"/>
              </a:rPr>
              <a:t>yra saugi, motyvuojanti </a:t>
            </a:r>
            <a:r>
              <a:rPr lang="lt-LT" sz="1600" b="1" dirty="0">
                <a:latin typeface="+mn-lt"/>
              </a:rPr>
              <a:t>smalsauti, tyrinėti ir pažinti</a:t>
            </a:r>
            <a:r>
              <a:rPr lang="lt-LT" b="1" dirty="0">
                <a:latin typeface="+mn-lt"/>
              </a:rPr>
              <a:t>.</a:t>
            </a:r>
            <a:endParaRPr lang="lt-LT" b="1" dirty="0" smtClean="0">
              <a:latin typeface="+mn-lt"/>
              <a:sym typeface="Symbol"/>
            </a:endParaRPr>
          </a:p>
          <a:p>
            <a:pPr marL="268288" indent="-179388" algn="l">
              <a:buFont typeface="Wingdings" panose="05000000000000000000" pitchFamily="2" charset="2"/>
              <a:buChar char="Ø"/>
            </a:pPr>
            <a:endParaRPr lang="lt-LT" b="1" dirty="0" smtClean="0">
              <a:latin typeface="+mn-lt"/>
              <a:sym typeface="Symbol"/>
            </a:endParaRPr>
          </a:p>
          <a:p>
            <a:pPr algn="l">
              <a:buFont typeface="Wingdings" panose="05000000000000000000" pitchFamily="2" charset="2"/>
              <a:buChar char="Ø"/>
            </a:pPr>
            <a:endParaRPr lang="lt-LT" b="1" dirty="0">
              <a:latin typeface="+mn-lt"/>
            </a:endParaRPr>
          </a:p>
        </p:txBody>
      </p:sp>
      <p:sp>
        <p:nvSpPr>
          <p:cNvPr id="4" name="Antraštė 3"/>
          <p:cNvSpPr>
            <a:spLocks noGrp="1"/>
          </p:cNvSpPr>
          <p:nvPr>
            <p:ph type="title" idx="2"/>
          </p:nvPr>
        </p:nvSpPr>
        <p:spPr>
          <a:xfrm>
            <a:off x="827584" y="915566"/>
            <a:ext cx="7488832" cy="144016"/>
          </a:xfrm>
        </p:spPr>
        <p:txBody>
          <a:bodyPr/>
          <a:lstStyle/>
          <a:p>
            <a:r>
              <a:rPr lang="lt-LT" sz="3200" dirty="0">
                <a:solidFill>
                  <a:schemeClr val="tx1"/>
                </a:solidFill>
                <a:latin typeface="+mn-lt"/>
              </a:rPr>
              <a:t>Išvados (2)</a:t>
            </a:r>
            <a:br>
              <a:rPr lang="lt-LT" sz="3200" dirty="0">
                <a:solidFill>
                  <a:schemeClr val="tx1"/>
                </a:solidFill>
                <a:latin typeface="+mn-lt"/>
              </a:rPr>
            </a:br>
            <a:endParaRPr lang="lt-LT" sz="3200" dirty="0">
              <a:solidFill>
                <a:schemeClr val="tx1"/>
              </a:solidFill>
              <a:latin typeface="+mn-lt"/>
            </a:endParaRPr>
          </a:p>
        </p:txBody>
      </p:sp>
    </p:spTree>
    <p:extLst>
      <p:ext uri="{BB962C8B-B14F-4D97-AF65-F5344CB8AC3E}">
        <p14:creationId xmlns:p14="http://schemas.microsoft.com/office/powerpoint/2010/main" val="28962312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o vietos rezervavimo ženklas 1"/>
          <p:cNvSpPr>
            <a:spLocks noGrp="1"/>
          </p:cNvSpPr>
          <p:nvPr>
            <p:ph type="body" idx="1"/>
          </p:nvPr>
        </p:nvSpPr>
        <p:spPr>
          <a:xfrm>
            <a:off x="899592" y="1059582"/>
            <a:ext cx="7344816" cy="2808312"/>
          </a:xfrm>
        </p:spPr>
        <p:txBody>
          <a:bodyPr/>
          <a:lstStyle/>
          <a:p>
            <a:pPr marL="114300" indent="0" algn="ctr">
              <a:buNone/>
            </a:pPr>
            <a:r>
              <a:rPr lang="lt-LT" sz="4000" b="1" dirty="0" smtClean="0">
                <a:latin typeface="+mn-lt"/>
              </a:rPr>
              <a:t>Raktinių žodžių: </a:t>
            </a:r>
          </a:p>
          <a:p>
            <a:pPr marL="114300" indent="0" algn="ctr">
              <a:buNone/>
            </a:pPr>
            <a:r>
              <a:rPr lang="lt-LT" sz="4000" b="1" dirty="0" smtClean="0">
                <a:latin typeface="+mn-lt"/>
              </a:rPr>
              <a:t>„Įvairovė“ ir „Šiuolaikiškumas“ </a:t>
            </a:r>
            <a:r>
              <a:rPr lang="lt-LT" sz="4000" b="1" dirty="0" smtClean="0">
                <a:latin typeface="+mn-lt"/>
                <a:cs typeface="Times New Roman" panose="02020603050405020304" pitchFamily="18" charset="0"/>
              </a:rPr>
              <a:t>įsivertinimo lygis -  4 </a:t>
            </a:r>
          </a:p>
          <a:p>
            <a:pPr marL="114300" indent="0" algn="ctr">
              <a:buNone/>
            </a:pPr>
            <a:r>
              <a:rPr lang="lt-LT" sz="4000" b="1" dirty="0" smtClean="0">
                <a:latin typeface="+mn-lt"/>
                <a:cs typeface="Times New Roman" panose="02020603050405020304" pitchFamily="18" charset="0"/>
              </a:rPr>
              <a:t>(</a:t>
            </a:r>
            <a:r>
              <a:rPr lang="lt-LT" sz="4000" b="1" dirty="0">
                <a:latin typeface="+mn-lt"/>
                <a:cs typeface="Times New Roman" panose="02020603050405020304" pitchFamily="18" charset="0"/>
              </a:rPr>
              <a:t>labai </a:t>
            </a:r>
            <a:r>
              <a:rPr lang="lt-LT" sz="4000" b="1" dirty="0" smtClean="0">
                <a:latin typeface="+mn-lt"/>
                <a:cs typeface="Times New Roman" panose="02020603050405020304" pitchFamily="18" charset="0"/>
              </a:rPr>
              <a:t>gerai)</a:t>
            </a:r>
            <a:endParaRPr lang="lt-LT" sz="4000" b="1" dirty="0">
              <a:latin typeface="+mn-lt"/>
              <a:cs typeface="Times New Roman" panose="02020603050405020304" pitchFamily="18" charset="0"/>
            </a:endParaRPr>
          </a:p>
        </p:txBody>
      </p:sp>
    </p:spTree>
    <p:extLst>
      <p:ext uri="{BB962C8B-B14F-4D97-AF65-F5344CB8AC3E}">
        <p14:creationId xmlns:p14="http://schemas.microsoft.com/office/powerpoint/2010/main" val="9216574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78740"/>
            <a:ext cx="3240360"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ntraštė 1"/>
          <p:cNvSpPr>
            <a:spLocks noGrp="1"/>
          </p:cNvSpPr>
          <p:nvPr>
            <p:ph type="title"/>
          </p:nvPr>
        </p:nvSpPr>
        <p:spPr/>
        <p:txBody>
          <a:bodyPr/>
          <a:lstStyle/>
          <a:p>
            <a:r>
              <a:rPr lang="lt-LT" dirty="0" smtClean="0">
                <a:latin typeface="+mn-lt"/>
              </a:rPr>
              <a:t>Rekomendacija:</a:t>
            </a:r>
            <a:endParaRPr lang="lt-LT" dirty="0">
              <a:solidFill>
                <a:srgbClr val="FF0000"/>
              </a:solidFill>
              <a:latin typeface="+mn-lt"/>
            </a:endParaRPr>
          </a:p>
        </p:txBody>
      </p:sp>
      <p:sp>
        <p:nvSpPr>
          <p:cNvPr id="3" name="TextBox 2"/>
          <p:cNvSpPr txBox="1"/>
          <p:nvPr/>
        </p:nvSpPr>
        <p:spPr>
          <a:xfrm>
            <a:off x="2627784" y="2571750"/>
            <a:ext cx="5760640" cy="1938992"/>
          </a:xfrm>
          <a:prstGeom prst="rect">
            <a:avLst/>
          </a:prstGeom>
          <a:noFill/>
        </p:spPr>
        <p:txBody>
          <a:bodyPr wrap="square" rtlCol="0">
            <a:spAutoFit/>
          </a:bodyPr>
          <a:lstStyle/>
          <a:p>
            <a:pPr marL="285750" indent="-285750">
              <a:buFont typeface="Wingdings" panose="05000000000000000000" pitchFamily="2" charset="2"/>
              <a:buChar char="Ø"/>
            </a:pPr>
            <a:r>
              <a:rPr lang="lt-LT" sz="2400" dirty="0"/>
              <a:t>Plėtoti kolegialų mokymą ir mokymąsi, dalinantis darbo su IKT programų ar skaitmeninių priemonių platformų gerąja patirtimi, metodinių valandėlių metu.</a:t>
            </a:r>
          </a:p>
        </p:txBody>
      </p:sp>
    </p:spTree>
    <p:extLst>
      <p:ext uri="{BB962C8B-B14F-4D97-AF65-F5344CB8AC3E}">
        <p14:creationId xmlns:p14="http://schemas.microsoft.com/office/powerpoint/2010/main" val="31473009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4277493"/>
            <a:ext cx="6297613"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Google Shape;1550;p86"/>
          <p:cNvSpPr/>
          <p:nvPr/>
        </p:nvSpPr>
        <p:spPr>
          <a:xfrm>
            <a:off x="4108715" y="1945809"/>
            <a:ext cx="5145459" cy="3032302"/>
          </a:xfrm>
          <a:custGeom>
            <a:avLst/>
            <a:gdLst/>
            <a:ahLst/>
            <a:cxnLst/>
            <a:rect l="l" t="t" r="r" b="b"/>
            <a:pathLst>
              <a:path w="225626" h="134722" extrusionOk="0">
                <a:moveTo>
                  <a:pt x="184261" y="491"/>
                </a:moveTo>
                <a:cubicBezTo>
                  <a:pt x="186468" y="491"/>
                  <a:pt x="188675" y="1513"/>
                  <a:pt x="190228" y="3066"/>
                </a:cubicBezTo>
                <a:cubicBezTo>
                  <a:pt x="191577" y="4578"/>
                  <a:pt x="192599" y="6622"/>
                  <a:pt x="192599" y="9034"/>
                </a:cubicBezTo>
                <a:lnTo>
                  <a:pt x="192599" y="102839"/>
                </a:lnTo>
                <a:lnTo>
                  <a:pt x="223381" y="125714"/>
                </a:lnTo>
                <a:lnTo>
                  <a:pt x="223581" y="126015"/>
                </a:lnTo>
                <a:cubicBezTo>
                  <a:pt x="224440" y="126873"/>
                  <a:pt x="225135" y="128059"/>
                  <a:pt x="225135" y="129408"/>
                </a:cubicBezTo>
                <a:cubicBezTo>
                  <a:pt x="225135" y="130797"/>
                  <a:pt x="224603" y="131983"/>
                  <a:pt x="223581" y="132841"/>
                </a:cubicBezTo>
                <a:cubicBezTo>
                  <a:pt x="222764" y="133699"/>
                  <a:pt x="221538" y="134190"/>
                  <a:pt x="220352" y="134190"/>
                </a:cubicBezTo>
                <a:lnTo>
                  <a:pt x="5273" y="134190"/>
                </a:lnTo>
                <a:cubicBezTo>
                  <a:pt x="3884" y="134190"/>
                  <a:pt x="2698" y="133699"/>
                  <a:pt x="1840" y="132841"/>
                </a:cubicBezTo>
                <a:cubicBezTo>
                  <a:pt x="1023" y="131983"/>
                  <a:pt x="491" y="130797"/>
                  <a:pt x="491" y="129408"/>
                </a:cubicBezTo>
                <a:cubicBezTo>
                  <a:pt x="491" y="127895"/>
                  <a:pt x="1186" y="126546"/>
                  <a:pt x="2371" y="125688"/>
                </a:cubicBezTo>
                <a:lnTo>
                  <a:pt x="2862" y="125157"/>
                </a:lnTo>
                <a:lnTo>
                  <a:pt x="2698" y="125157"/>
                </a:lnTo>
                <a:lnTo>
                  <a:pt x="33722" y="102839"/>
                </a:lnTo>
                <a:lnTo>
                  <a:pt x="33722" y="9034"/>
                </a:lnTo>
                <a:cubicBezTo>
                  <a:pt x="33722" y="6622"/>
                  <a:pt x="34539" y="4578"/>
                  <a:pt x="36092" y="3066"/>
                </a:cubicBezTo>
                <a:cubicBezTo>
                  <a:pt x="37605" y="1513"/>
                  <a:pt x="39853" y="491"/>
                  <a:pt x="42060" y="491"/>
                </a:cubicBezTo>
                <a:close/>
                <a:moveTo>
                  <a:pt x="42060" y="1"/>
                </a:moveTo>
                <a:cubicBezTo>
                  <a:pt x="37114" y="1"/>
                  <a:pt x="33190" y="4088"/>
                  <a:pt x="33190" y="9034"/>
                </a:cubicBezTo>
                <a:lnTo>
                  <a:pt x="33190" y="102676"/>
                </a:lnTo>
                <a:lnTo>
                  <a:pt x="1023" y="125688"/>
                </a:lnTo>
                <a:lnTo>
                  <a:pt x="1589" y="125688"/>
                </a:lnTo>
                <a:cubicBezTo>
                  <a:pt x="620" y="126584"/>
                  <a:pt x="1" y="127949"/>
                  <a:pt x="1" y="129408"/>
                </a:cubicBezTo>
                <a:cubicBezTo>
                  <a:pt x="1" y="132310"/>
                  <a:pt x="2371" y="134721"/>
                  <a:pt x="5273" y="134721"/>
                </a:cubicBezTo>
                <a:lnTo>
                  <a:pt x="220352" y="134721"/>
                </a:lnTo>
                <a:cubicBezTo>
                  <a:pt x="223254" y="134721"/>
                  <a:pt x="225625" y="132310"/>
                  <a:pt x="225625" y="129408"/>
                </a:cubicBezTo>
                <a:cubicBezTo>
                  <a:pt x="225625" y="128054"/>
                  <a:pt x="225101" y="126962"/>
                  <a:pt x="224258" y="126015"/>
                </a:cubicBezTo>
                <a:lnTo>
                  <a:pt x="224603" y="126015"/>
                </a:lnTo>
                <a:lnTo>
                  <a:pt x="223949" y="125530"/>
                </a:lnTo>
                <a:lnTo>
                  <a:pt x="223949" y="125530"/>
                </a:lnTo>
                <a:lnTo>
                  <a:pt x="223949" y="125524"/>
                </a:lnTo>
                <a:lnTo>
                  <a:pt x="223942" y="125524"/>
                </a:lnTo>
                <a:lnTo>
                  <a:pt x="193130" y="102676"/>
                </a:lnTo>
                <a:lnTo>
                  <a:pt x="193130" y="9034"/>
                </a:lnTo>
                <a:cubicBezTo>
                  <a:pt x="193130" y="4088"/>
                  <a:pt x="189043" y="1"/>
                  <a:pt x="184261" y="1"/>
                </a:cubicBezTo>
                <a:close/>
              </a:path>
            </a:pathLst>
          </a:custGeom>
          <a:solidFill>
            <a:srgbClr val="006FE6"/>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1532;p86"/>
          <p:cNvSpPr/>
          <p:nvPr/>
        </p:nvSpPr>
        <p:spPr>
          <a:xfrm>
            <a:off x="4140034" y="1945809"/>
            <a:ext cx="5114140" cy="3032321"/>
          </a:xfrm>
          <a:custGeom>
            <a:avLst/>
            <a:gdLst/>
            <a:ahLst/>
            <a:cxnLst/>
            <a:rect l="l" t="t" r="r" b="b"/>
            <a:pathLst>
              <a:path w="225135" h="134190" extrusionOk="0">
                <a:moveTo>
                  <a:pt x="41896" y="1"/>
                </a:moveTo>
                <a:cubicBezTo>
                  <a:pt x="37114" y="1"/>
                  <a:pt x="33190" y="3924"/>
                  <a:pt x="33190" y="8707"/>
                </a:cubicBezTo>
                <a:lnTo>
                  <a:pt x="33190" y="102349"/>
                </a:lnTo>
                <a:lnTo>
                  <a:pt x="1676" y="125197"/>
                </a:lnTo>
                <a:lnTo>
                  <a:pt x="2044" y="125197"/>
                </a:lnTo>
                <a:cubicBezTo>
                  <a:pt x="859" y="126015"/>
                  <a:pt x="0" y="127568"/>
                  <a:pt x="0" y="129081"/>
                </a:cubicBezTo>
                <a:cubicBezTo>
                  <a:pt x="0" y="131819"/>
                  <a:pt x="2371" y="134190"/>
                  <a:pt x="5109" y="134190"/>
                </a:cubicBezTo>
                <a:lnTo>
                  <a:pt x="220188" y="134190"/>
                </a:lnTo>
                <a:cubicBezTo>
                  <a:pt x="222927" y="134190"/>
                  <a:pt x="225134" y="131819"/>
                  <a:pt x="225134" y="129081"/>
                </a:cubicBezTo>
                <a:cubicBezTo>
                  <a:pt x="225134" y="127732"/>
                  <a:pt x="224644" y="126383"/>
                  <a:pt x="223622" y="125524"/>
                </a:cubicBezTo>
                <a:lnTo>
                  <a:pt x="223785" y="125524"/>
                </a:lnTo>
                <a:lnTo>
                  <a:pt x="192762" y="102349"/>
                </a:lnTo>
                <a:lnTo>
                  <a:pt x="192762" y="8707"/>
                </a:lnTo>
                <a:cubicBezTo>
                  <a:pt x="192762" y="3924"/>
                  <a:pt x="188879" y="1"/>
                  <a:pt x="1840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1556;p86"/>
          <p:cNvGrpSpPr/>
          <p:nvPr/>
        </p:nvGrpSpPr>
        <p:grpSpPr>
          <a:xfrm>
            <a:off x="5022792" y="2137626"/>
            <a:ext cx="3345063" cy="2009264"/>
            <a:chOff x="4894275" y="1974100"/>
            <a:chExt cx="3377379" cy="2028675"/>
          </a:xfrm>
        </p:grpSpPr>
        <p:sp>
          <p:nvSpPr>
            <p:cNvPr id="5" name="Google Shape;1557;p86"/>
            <p:cNvSpPr/>
            <p:nvPr/>
          </p:nvSpPr>
          <p:spPr>
            <a:xfrm>
              <a:off x="4894275" y="1974100"/>
              <a:ext cx="3377276" cy="2028675"/>
            </a:xfrm>
            <a:custGeom>
              <a:avLst/>
              <a:gdLst/>
              <a:ahLst/>
              <a:cxnLst/>
              <a:rect l="l" t="t" r="r" b="b"/>
              <a:pathLst>
                <a:path w="145635" h="87717" extrusionOk="0">
                  <a:moveTo>
                    <a:pt x="8543" y="1"/>
                  </a:moveTo>
                  <a:cubicBezTo>
                    <a:pt x="3761" y="1"/>
                    <a:pt x="0" y="3924"/>
                    <a:pt x="0" y="8666"/>
                  </a:cubicBezTo>
                  <a:lnTo>
                    <a:pt x="0" y="79010"/>
                  </a:lnTo>
                  <a:cubicBezTo>
                    <a:pt x="0" y="83792"/>
                    <a:pt x="3761" y="87716"/>
                    <a:pt x="8543" y="87716"/>
                  </a:cubicBezTo>
                  <a:lnTo>
                    <a:pt x="137133" y="87716"/>
                  </a:lnTo>
                  <a:cubicBezTo>
                    <a:pt x="141874" y="87716"/>
                    <a:pt x="145634" y="83792"/>
                    <a:pt x="145634" y="79010"/>
                  </a:cubicBezTo>
                  <a:lnTo>
                    <a:pt x="145634" y="8666"/>
                  </a:lnTo>
                  <a:cubicBezTo>
                    <a:pt x="145634" y="3924"/>
                    <a:pt x="141874" y="1"/>
                    <a:pt x="137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58;p86"/>
            <p:cNvSpPr/>
            <p:nvPr/>
          </p:nvSpPr>
          <p:spPr>
            <a:xfrm>
              <a:off x="5010071" y="2039400"/>
              <a:ext cx="3141877" cy="1887989"/>
            </a:xfrm>
            <a:custGeom>
              <a:avLst/>
              <a:gdLst/>
              <a:ahLst/>
              <a:cxnLst/>
              <a:rect l="l" t="t" r="r" b="b"/>
              <a:pathLst>
                <a:path w="129776" h="77171" extrusionOk="0">
                  <a:moveTo>
                    <a:pt x="121232" y="696"/>
                  </a:moveTo>
                  <a:cubicBezTo>
                    <a:pt x="123480" y="696"/>
                    <a:pt x="125320" y="1554"/>
                    <a:pt x="126873" y="3066"/>
                  </a:cubicBezTo>
                  <a:cubicBezTo>
                    <a:pt x="128222" y="4456"/>
                    <a:pt x="129080" y="6500"/>
                    <a:pt x="129080" y="8543"/>
                  </a:cubicBezTo>
                  <a:lnTo>
                    <a:pt x="129080" y="68465"/>
                  </a:lnTo>
                  <a:cubicBezTo>
                    <a:pt x="129080" y="70672"/>
                    <a:pt x="128222" y="72716"/>
                    <a:pt x="126873" y="74105"/>
                  </a:cubicBezTo>
                  <a:cubicBezTo>
                    <a:pt x="125320" y="75454"/>
                    <a:pt x="123480" y="76476"/>
                    <a:pt x="121232" y="76476"/>
                  </a:cubicBezTo>
                  <a:lnTo>
                    <a:pt x="8665" y="76476"/>
                  </a:lnTo>
                  <a:cubicBezTo>
                    <a:pt x="6458" y="76476"/>
                    <a:pt x="4415" y="75454"/>
                    <a:pt x="3066" y="74105"/>
                  </a:cubicBezTo>
                  <a:cubicBezTo>
                    <a:pt x="1676" y="72716"/>
                    <a:pt x="654" y="70672"/>
                    <a:pt x="654" y="68465"/>
                  </a:cubicBezTo>
                  <a:lnTo>
                    <a:pt x="654" y="8543"/>
                  </a:lnTo>
                  <a:cubicBezTo>
                    <a:pt x="654" y="6500"/>
                    <a:pt x="1676" y="4456"/>
                    <a:pt x="3066" y="3066"/>
                  </a:cubicBezTo>
                  <a:cubicBezTo>
                    <a:pt x="4415" y="1554"/>
                    <a:pt x="6458" y="696"/>
                    <a:pt x="8665" y="696"/>
                  </a:cubicBezTo>
                  <a:close/>
                  <a:moveTo>
                    <a:pt x="8665" y="1"/>
                  </a:moveTo>
                  <a:cubicBezTo>
                    <a:pt x="3924" y="1"/>
                    <a:pt x="0" y="3925"/>
                    <a:pt x="0" y="8543"/>
                  </a:cubicBezTo>
                  <a:lnTo>
                    <a:pt x="0" y="68465"/>
                  </a:lnTo>
                  <a:cubicBezTo>
                    <a:pt x="0" y="73247"/>
                    <a:pt x="3924" y="77171"/>
                    <a:pt x="8665" y="77171"/>
                  </a:cubicBezTo>
                  <a:lnTo>
                    <a:pt x="121232" y="77171"/>
                  </a:lnTo>
                  <a:cubicBezTo>
                    <a:pt x="126015" y="77171"/>
                    <a:pt x="129775" y="73247"/>
                    <a:pt x="129775" y="68465"/>
                  </a:cubicBezTo>
                  <a:lnTo>
                    <a:pt x="129775" y="8543"/>
                  </a:lnTo>
                  <a:cubicBezTo>
                    <a:pt x="129775" y="3925"/>
                    <a:pt x="126015" y="1"/>
                    <a:pt x="121232"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559;p86"/>
            <p:cNvSpPr/>
            <p:nvPr/>
          </p:nvSpPr>
          <p:spPr>
            <a:xfrm>
              <a:off x="4894275" y="2927384"/>
              <a:ext cx="593774" cy="650011"/>
            </a:xfrm>
            <a:custGeom>
              <a:avLst/>
              <a:gdLst/>
              <a:ahLst/>
              <a:cxnLst/>
              <a:rect l="l" t="t" r="r" b="b"/>
              <a:pathLst>
                <a:path w="24526" h="26569" extrusionOk="0">
                  <a:moveTo>
                    <a:pt x="1" y="1"/>
                  </a:moveTo>
                  <a:lnTo>
                    <a:pt x="1" y="4252"/>
                  </a:lnTo>
                  <a:lnTo>
                    <a:pt x="4783" y="9034"/>
                  </a:lnTo>
                  <a:lnTo>
                    <a:pt x="4783" y="4947"/>
                  </a:lnTo>
                  <a:lnTo>
                    <a:pt x="1" y="1"/>
                  </a:lnTo>
                  <a:close/>
                  <a:moveTo>
                    <a:pt x="5437" y="5601"/>
                  </a:moveTo>
                  <a:lnTo>
                    <a:pt x="5437" y="9688"/>
                  </a:lnTo>
                  <a:lnTo>
                    <a:pt x="21787" y="26038"/>
                  </a:lnTo>
                  <a:cubicBezTo>
                    <a:pt x="22155" y="26405"/>
                    <a:pt x="22482" y="26569"/>
                    <a:pt x="22809" y="26569"/>
                  </a:cubicBezTo>
                  <a:cubicBezTo>
                    <a:pt x="23340" y="26569"/>
                    <a:pt x="23667" y="26405"/>
                    <a:pt x="24035" y="26038"/>
                  </a:cubicBezTo>
                  <a:cubicBezTo>
                    <a:pt x="24525" y="25547"/>
                    <a:pt x="24525" y="24525"/>
                    <a:pt x="24035" y="23994"/>
                  </a:cubicBezTo>
                  <a:lnTo>
                    <a:pt x="5437" y="5601"/>
                  </a:lnTo>
                  <a:close/>
                </a:path>
              </a:pathLst>
            </a:custGeom>
            <a:solidFill>
              <a:schemeClr val="accent1">
                <a:alpha val="12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560;p86"/>
            <p:cNvSpPr/>
            <p:nvPr/>
          </p:nvSpPr>
          <p:spPr>
            <a:xfrm>
              <a:off x="4894275" y="2748398"/>
              <a:ext cx="412684" cy="466009"/>
            </a:xfrm>
            <a:custGeom>
              <a:avLst/>
              <a:gdLst/>
              <a:ahLst/>
              <a:cxnLst/>
              <a:rect l="l" t="t" r="r" b="b"/>
              <a:pathLst>
                <a:path w="17046" h="19048" extrusionOk="0">
                  <a:moveTo>
                    <a:pt x="1" y="0"/>
                  </a:moveTo>
                  <a:lnTo>
                    <a:pt x="1" y="4088"/>
                  </a:lnTo>
                  <a:lnTo>
                    <a:pt x="4783" y="8993"/>
                  </a:lnTo>
                  <a:lnTo>
                    <a:pt x="4783" y="4742"/>
                  </a:lnTo>
                  <a:lnTo>
                    <a:pt x="1" y="0"/>
                  </a:lnTo>
                  <a:close/>
                  <a:moveTo>
                    <a:pt x="5437" y="5437"/>
                  </a:moveTo>
                  <a:lnTo>
                    <a:pt x="5437" y="9688"/>
                  </a:lnTo>
                  <a:lnTo>
                    <a:pt x="14470" y="18557"/>
                  </a:lnTo>
                  <a:cubicBezTo>
                    <a:pt x="14634" y="18884"/>
                    <a:pt x="15165" y="19048"/>
                    <a:pt x="15492" y="19048"/>
                  </a:cubicBezTo>
                  <a:cubicBezTo>
                    <a:pt x="15860" y="19048"/>
                    <a:pt x="16187" y="18884"/>
                    <a:pt x="16514" y="18557"/>
                  </a:cubicBezTo>
                  <a:cubicBezTo>
                    <a:pt x="17045" y="18026"/>
                    <a:pt x="17045" y="17004"/>
                    <a:pt x="16514" y="16514"/>
                  </a:cubicBezTo>
                  <a:lnTo>
                    <a:pt x="5437" y="5437"/>
                  </a:lnTo>
                  <a:close/>
                </a:path>
              </a:pathLst>
            </a:custGeom>
            <a:solidFill>
              <a:schemeClr val="accent1">
                <a:alpha val="12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561;p86"/>
            <p:cNvSpPr/>
            <p:nvPr/>
          </p:nvSpPr>
          <p:spPr>
            <a:xfrm>
              <a:off x="7166298" y="1974105"/>
              <a:ext cx="481948" cy="382978"/>
            </a:xfrm>
            <a:custGeom>
              <a:avLst/>
              <a:gdLst/>
              <a:ahLst/>
              <a:cxnLst/>
              <a:rect l="l" t="t" r="r" b="b"/>
              <a:pathLst>
                <a:path w="19907" h="15819" extrusionOk="0">
                  <a:moveTo>
                    <a:pt x="1" y="0"/>
                  </a:moveTo>
                  <a:lnTo>
                    <a:pt x="3066" y="2698"/>
                  </a:lnTo>
                  <a:lnTo>
                    <a:pt x="7481" y="2698"/>
                  </a:lnTo>
                  <a:lnTo>
                    <a:pt x="4415" y="0"/>
                  </a:lnTo>
                  <a:close/>
                  <a:moveTo>
                    <a:pt x="3924" y="3393"/>
                  </a:moveTo>
                  <a:lnTo>
                    <a:pt x="17209" y="15491"/>
                  </a:lnTo>
                  <a:cubicBezTo>
                    <a:pt x="17536" y="15655"/>
                    <a:pt x="17863" y="15818"/>
                    <a:pt x="18230" y="15818"/>
                  </a:cubicBezTo>
                  <a:cubicBezTo>
                    <a:pt x="18557" y="15818"/>
                    <a:pt x="19089" y="15655"/>
                    <a:pt x="19252" y="15328"/>
                  </a:cubicBezTo>
                  <a:cubicBezTo>
                    <a:pt x="19906" y="14633"/>
                    <a:pt x="19743" y="13775"/>
                    <a:pt x="19252" y="13284"/>
                  </a:cubicBezTo>
                  <a:lnTo>
                    <a:pt x="8339" y="3393"/>
                  </a:lnTo>
                  <a:close/>
                </a:path>
              </a:pathLst>
            </a:custGeom>
            <a:solidFill>
              <a:schemeClr val="accent1">
                <a:alpha val="12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562;p86"/>
            <p:cNvSpPr/>
            <p:nvPr/>
          </p:nvSpPr>
          <p:spPr>
            <a:xfrm>
              <a:off x="5554307" y="3643378"/>
              <a:ext cx="436434" cy="350021"/>
            </a:xfrm>
            <a:custGeom>
              <a:avLst/>
              <a:gdLst/>
              <a:ahLst/>
              <a:cxnLst/>
              <a:rect l="l" t="t" r="r" b="b"/>
              <a:pathLst>
                <a:path w="18027" h="14307" extrusionOk="0">
                  <a:moveTo>
                    <a:pt x="1677" y="1"/>
                  </a:moveTo>
                  <a:cubicBezTo>
                    <a:pt x="1186" y="1"/>
                    <a:pt x="859" y="205"/>
                    <a:pt x="491" y="532"/>
                  </a:cubicBezTo>
                  <a:cubicBezTo>
                    <a:pt x="1" y="1227"/>
                    <a:pt x="1" y="2044"/>
                    <a:pt x="655" y="2576"/>
                  </a:cubicBezTo>
                  <a:lnTo>
                    <a:pt x="9688" y="10914"/>
                  </a:lnTo>
                  <a:lnTo>
                    <a:pt x="14143" y="10914"/>
                  </a:lnTo>
                  <a:lnTo>
                    <a:pt x="2535" y="368"/>
                  </a:lnTo>
                  <a:cubicBezTo>
                    <a:pt x="2372" y="205"/>
                    <a:pt x="2045" y="1"/>
                    <a:pt x="1677" y="1"/>
                  </a:cubicBezTo>
                  <a:close/>
                  <a:moveTo>
                    <a:pt x="10546" y="11609"/>
                  </a:moveTo>
                  <a:lnTo>
                    <a:pt x="13612" y="14307"/>
                  </a:lnTo>
                  <a:lnTo>
                    <a:pt x="18026" y="14307"/>
                  </a:lnTo>
                  <a:lnTo>
                    <a:pt x="14961" y="11609"/>
                  </a:lnTo>
                  <a:close/>
                </a:path>
              </a:pathLst>
            </a:custGeom>
            <a:solidFill>
              <a:schemeClr val="accent1">
                <a:alpha val="12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563;p86"/>
            <p:cNvSpPr/>
            <p:nvPr/>
          </p:nvSpPr>
          <p:spPr>
            <a:xfrm>
              <a:off x="5805654" y="3698376"/>
              <a:ext cx="375086" cy="295023"/>
            </a:xfrm>
            <a:custGeom>
              <a:avLst/>
              <a:gdLst/>
              <a:ahLst/>
              <a:cxnLst/>
              <a:rect l="l" t="t" r="r" b="b"/>
              <a:pathLst>
                <a:path w="15493" h="12059" extrusionOk="0">
                  <a:moveTo>
                    <a:pt x="1718" y="1"/>
                  </a:moveTo>
                  <a:cubicBezTo>
                    <a:pt x="1186" y="1"/>
                    <a:pt x="859" y="164"/>
                    <a:pt x="491" y="491"/>
                  </a:cubicBezTo>
                  <a:cubicBezTo>
                    <a:pt x="1" y="1186"/>
                    <a:pt x="1" y="2044"/>
                    <a:pt x="696" y="2535"/>
                  </a:cubicBezTo>
                  <a:lnTo>
                    <a:pt x="7317" y="8666"/>
                  </a:lnTo>
                  <a:lnTo>
                    <a:pt x="11732" y="8666"/>
                  </a:lnTo>
                  <a:lnTo>
                    <a:pt x="2535" y="328"/>
                  </a:lnTo>
                  <a:cubicBezTo>
                    <a:pt x="2372" y="164"/>
                    <a:pt x="2045" y="1"/>
                    <a:pt x="1718" y="1"/>
                  </a:cubicBezTo>
                  <a:close/>
                  <a:moveTo>
                    <a:pt x="8012" y="9361"/>
                  </a:moveTo>
                  <a:lnTo>
                    <a:pt x="11078" y="12059"/>
                  </a:lnTo>
                  <a:lnTo>
                    <a:pt x="15492" y="12059"/>
                  </a:lnTo>
                  <a:lnTo>
                    <a:pt x="12427" y="9361"/>
                  </a:lnTo>
                  <a:close/>
                </a:path>
              </a:pathLst>
            </a:custGeom>
            <a:solidFill>
              <a:schemeClr val="accent1">
                <a:alpha val="12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564;p86"/>
            <p:cNvSpPr/>
            <p:nvPr/>
          </p:nvSpPr>
          <p:spPr>
            <a:xfrm>
              <a:off x="6980269" y="1974105"/>
              <a:ext cx="380000" cy="291924"/>
            </a:xfrm>
            <a:custGeom>
              <a:avLst/>
              <a:gdLst/>
              <a:ahLst/>
              <a:cxnLst/>
              <a:rect l="l" t="t" r="r" b="b"/>
              <a:pathLst>
                <a:path w="15696" h="12058" extrusionOk="0">
                  <a:moveTo>
                    <a:pt x="0" y="0"/>
                  </a:moveTo>
                  <a:lnTo>
                    <a:pt x="3066" y="2698"/>
                  </a:lnTo>
                  <a:lnTo>
                    <a:pt x="7521" y="2698"/>
                  </a:lnTo>
                  <a:lnTo>
                    <a:pt x="4456" y="0"/>
                  </a:lnTo>
                  <a:close/>
                  <a:moveTo>
                    <a:pt x="3761" y="3393"/>
                  </a:moveTo>
                  <a:lnTo>
                    <a:pt x="12957" y="11731"/>
                  </a:lnTo>
                  <a:cubicBezTo>
                    <a:pt x="13284" y="11894"/>
                    <a:pt x="13652" y="12058"/>
                    <a:pt x="13979" y="12058"/>
                  </a:cubicBezTo>
                  <a:cubicBezTo>
                    <a:pt x="14511" y="12058"/>
                    <a:pt x="14838" y="11894"/>
                    <a:pt x="15165" y="11567"/>
                  </a:cubicBezTo>
                  <a:cubicBezTo>
                    <a:pt x="15696" y="11036"/>
                    <a:pt x="15696" y="10014"/>
                    <a:pt x="15001" y="9524"/>
                  </a:cubicBezTo>
                  <a:lnTo>
                    <a:pt x="8175" y="3393"/>
                  </a:lnTo>
                  <a:close/>
                </a:path>
              </a:pathLst>
            </a:custGeom>
            <a:solidFill>
              <a:schemeClr val="accent1">
                <a:alpha val="12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565;p86"/>
            <p:cNvSpPr/>
            <p:nvPr/>
          </p:nvSpPr>
          <p:spPr>
            <a:xfrm>
              <a:off x="7672965" y="2381801"/>
              <a:ext cx="598689" cy="585834"/>
            </a:xfrm>
            <a:custGeom>
              <a:avLst/>
              <a:gdLst/>
              <a:ahLst/>
              <a:cxnLst/>
              <a:rect l="l" t="t" r="r" b="b"/>
              <a:pathLst>
                <a:path w="24729" h="24198" extrusionOk="0">
                  <a:moveTo>
                    <a:pt x="1553" y="0"/>
                  </a:moveTo>
                  <a:cubicBezTo>
                    <a:pt x="1226" y="0"/>
                    <a:pt x="858" y="164"/>
                    <a:pt x="531" y="532"/>
                  </a:cubicBezTo>
                  <a:cubicBezTo>
                    <a:pt x="0" y="1022"/>
                    <a:pt x="0" y="2044"/>
                    <a:pt x="695" y="2575"/>
                  </a:cubicBezTo>
                  <a:lnTo>
                    <a:pt x="19088" y="19252"/>
                  </a:lnTo>
                  <a:lnTo>
                    <a:pt x="19088" y="15164"/>
                  </a:lnTo>
                  <a:lnTo>
                    <a:pt x="2575" y="327"/>
                  </a:lnTo>
                  <a:cubicBezTo>
                    <a:pt x="2412" y="0"/>
                    <a:pt x="1880" y="0"/>
                    <a:pt x="1553" y="0"/>
                  </a:cubicBezTo>
                  <a:close/>
                  <a:moveTo>
                    <a:pt x="19783" y="15859"/>
                  </a:moveTo>
                  <a:lnTo>
                    <a:pt x="19783" y="19742"/>
                  </a:lnTo>
                  <a:lnTo>
                    <a:pt x="24729" y="24198"/>
                  </a:lnTo>
                  <a:lnTo>
                    <a:pt x="24729" y="20274"/>
                  </a:lnTo>
                  <a:lnTo>
                    <a:pt x="19783" y="15859"/>
                  </a:lnTo>
                  <a:close/>
                </a:path>
              </a:pathLst>
            </a:custGeom>
            <a:solidFill>
              <a:schemeClr val="accent1">
                <a:alpha val="12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566;p86"/>
            <p:cNvSpPr/>
            <p:nvPr/>
          </p:nvSpPr>
          <p:spPr>
            <a:xfrm>
              <a:off x="7508676" y="1974105"/>
              <a:ext cx="552206" cy="445319"/>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accent1">
                <a:alpha val="12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67;p86"/>
            <p:cNvSpPr/>
            <p:nvPr/>
          </p:nvSpPr>
          <p:spPr>
            <a:xfrm>
              <a:off x="7887684" y="2092855"/>
              <a:ext cx="383971" cy="391887"/>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accent1">
                <a:alpha val="12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568;p86"/>
            <p:cNvSpPr/>
            <p:nvPr/>
          </p:nvSpPr>
          <p:spPr>
            <a:xfrm>
              <a:off x="4894275" y="3443377"/>
              <a:ext cx="383995" cy="396015"/>
            </a:xfrm>
            <a:custGeom>
              <a:avLst/>
              <a:gdLst/>
              <a:ahLst/>
              <a:cxnLst/>
              <a:rect l="l" t="t" r="r" b="b"/>
              <a:pathLst>
                <a:path w="15861" h="16187" extrusionOk="0">
                  <a:moveTo>
                    <a:pt x="1" y="1"/>
                  </a:moveTo>
                  <a:lnTo>
                    <a:pt x="1" y="3925"/>
                  </a:lnTo>
                  <a:lnTo>
                    <a:pt x="13121" y="15860"/>
                  </a:lnTo>
                  <a:cubicBezTo>
                    <a:pt x="13448" y="16023"/>
                    <a:pt x="13816" y="16187"/>
                    <a:pt x="14143" y="16187"/>
                  </a:cubicBezTo>
                  <a:cubicBezTo>
                    <a:pt x="14470" y="16187"/>
                    <a:pt x="15002" y="16023"/>
                    <a:pt x="15165" y="15696"/>
                  </a:cubicBezTo>
                  <a:cubicBezTo>
                    <a:pt x="15860" y="15165"/>
                    <a:pt x="15656" y="14143"/>
                    <a:pt x="15165" y="13653"/>
                  </a:cubicBezTo>
                  <a:lnTo>
                    <a:pt x="1" y="1"/>
                  </a:lnTo>
                  <a:close/>
                </a:path>
              </a:pathLst>
            </a:custGeom>
            <a:solidFill>
              <a:schemeClr val="accent1">
                <a:alpha val="12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569;p86"/>
            <p:cNvSpPr/>
            <p:nvPr/>
          </p:nvSpPr>
          <p:spPr>
            <a:xfrm>
              <a:off x="5105070" y="3510386"/>
              <a:ext cx="584841" cy="483012"/>
            </a:xfrm>
            <a:custGeom>
              <a:avLst/>
              <a:gdLst/>
              <a:ahLst/>
              <a:cxnLst/>
              <a:rect l="l" t="t" r="r" b="b"/>
              <a:pathLst>
                <a:path w="24157" h="19743" extrusionOk="0">
                  <a:moveTo>
                    <a:pt x="1676" y="0"/>
                  </a:moveTo>
                  <a:cubicBezTo>
                    <a:pt x="1185" y="0"/>
                    <a:pt x="818" y="164"/>
                    <a:pt x="491" y="532"/>
                  </a:cubicBezTo>
                  <a:cubicBezTo>
                    <a:pt x="0" y="1022"/>
                    <a:pt x="0" y="2044"/>
                    <a:pt x="654" y="2575"/>
                  </a:cubicBezTo>
                  <a:lnTo>
                    <a:pt x="19742" y="19743"/>
                  </a:lnTo>
                  <a:lnTo>
                    <a:pt x="24157" y="19743"/>
                  </a:lnTo>
                  <a:lnTo>
                    <a:pt x="2534" y="327"/>
                  </a:lnTo>
                  <a:cubicBezTo>
                    <a:pt x="2371" y="0"/>
                    <a:pt x="2044" y="0"/>
                    <a:pt x="1676" y="0"/>
                  </a:cubicBezTo>
                  <a:close/>
                </a:path>
              </a:pathLst>
            </a:custGeom>
            <a:solidFill>
              <a:schemeClr val="accent1">
                <a:alpha val="12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1644" y="4371950"/>
            <a:ext cx="4419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7160" y="4237806"/>
            <a:ext cx="1731963"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3928" y="3666271"/>
            <a:ext cx="90805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0525" y="3331309"/>
            <a:ext cx="122237" cy="33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4627" y="3081789"/>
            <a:ext cx="122237" cy="33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4626" y="2855985"/>
            <a:ext cx="122237" cy="33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Stačiakampis 17"/>
          <p:cNvSpPr/>
          <p:nvPr/>
        </p:nvSpPr>
        <p:spPr>
          <a:xfrm>
            <a:off x="1043609" y="1131590"/>
            <a:ext cx="3428034" cy="1200329"/>
          </a:xfrm>
          <a:prstGeom prst="rect">
            <a:avLst/>
          </a:prstGeom>
        </p:spPr>
        <p:txBody>
          <a:bodyPr wrap="square">
            <a:spAutoFit/>
          </a:bodyPr>
          <a:lstStyle/>
          <a:p>
            <a:pPr algn="ctr"/>
            <a:r>
              <a:rPr lang="lt-LT" sz="7200" dirty="0">
                <a:latin typeface="Segoe Script" panose="020B0504020000000003" pitchFamily="34" charset="0"/>
              </a:rPr>
              <a:t>AČIŪ!</a:t>
            </a:r>
          </a:p>
        </p:txBody>
      </p:sp>
      <p:sp>
        <p:nvSpPr>
          <p:cNvPr id="19" name="Stačiakampis 18"/>
          <p:cNvSpPr/>
          <p:nvPr/>
        </p:nvSpPr>
        <p:spPr>
          <a:xfrm>
            <a:off x="5108367" y="2489493"/>
            <a:ext cx="3177473" cy="307777"/>
          </a:xfrm>
          <a:prstGeom prst="rect">
            <a:avLst/>
          </a:prstGeom>
        </p:spPr>
        <p:txBody>
          <a:bodyPr wrap="none">
            <a:spAutoFit/>
          </a:bodyPr>
          <a:lstStyle/>
          <a:p>
            <a:pPr algn="ctr"/>
            <a:r>
              <a:rPr lang="lt-LT" dirty="0">
                <a:latin typeface="Arial Black" panose="020B0A04020102020204" pitchFamily="34" charset="0"/>
              </a:rPr>
              <a:t>JEI KILS </a:t>
            </a:r>
            <a:r>
              <a:rPr lang="lt-LT" dirty="0" smtClean="0">
                <a:latin typeface="Arial Black" panose="020B0A04020102020204" pitchFamily="34" charset="0"/>
              </a:rPr>
              <a:t>KLAUSIMŲ, DRĄSIAI:</a:t>
            </a:r>
            <a:endParaRPr lang="lt-LT" dirty="0">
              <a:latin typeface="Arial Black" panose="020B0A04020102020204" pitchFamily="34" charset="0"/>
            </a:endParaRPr>
          </a:p>
        </p:txBody>
      </p:sp>
      <p:pic>
        <p:nvPicPr>
          <p:cNvPr id="27" name="Grafinis elementas 6" descr="Vokas">
            <a:extLst>
              <a:ext uri="{FF2B5EF4-FFF2-40B4-BE49-F238E27FC236}">
                <a16:creationId xmlns="" xmlns:a16="http://schemas.microsoft.com/office/drawing/2014/main" id="{FA08741B-7C8D-48FE-BCD9-5F7C7E010B34}"/>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5548319" y="2832400"/>
            <a:ext cx="1040624" cy="914400"/>
          </a:xfrm>
          <a:prstGeom prst="rect">
            <a:avLst/>
          </a:prstGeom>
        </p:spPr>
      </p:pic>
      <p:pic>
        <p:nvPicPr>
          <p:cNvPr id="205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36012" y="2789002"/>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87623" y="1261362"/>
            <a:ext cx="3528393" cy="2331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93608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o vietos rezervavimo ženklas 1"/>
          <p:cNvSpPr>
            <a:spLocks noGrp="1"/>
          </p:cNvSpPr>
          <p:nvPr>
            <p:ph type="body" idx="1"/>
          </p:nvPr>
        </p:nvSpPr>
        <p:spPr>
          <a:xfrm>
            <a:off x="827584" y="1563638"/>
            <a:ext cx="7920880" cy="3096344"/>
          </a:xfrm>
        </p:spPr>
        <p:txBody>
          <a:bodyPr/>
          <a:lstStyle/>
          <a:p>
            <a:r>
              <a:rPr lang="lt-LT" sz="2000" b="1" dirty="0" smtClean="0">
                <a:solidFill>
                  <a:schemeClr val="accent3">
                    <a:lumMod val="75000"/>
                  </a:schemeClr>
                </a:solidFill>
                <a:latin typeface="+mn-lt"/>
              </a:rPr>
              <a:t>95</a:t>
            </a:r>
            <a:r>
              <a:rPr lang="lt-LT" sz="2000" b="1" dirty="0" smtClean="0">
                <a:solidFill>
                  <a:schemeClr val="accent3">
                    <a:lumMod val="75000"/>
                  </a:schemeClr>
                </a:solidFill>
                <a:latin typeface="+mn-lt"/>
                <a:sym typeface="Symbol"/>
              </a:rPr>
              <a:t> ir daugiau </a:t>
            </a:r>
            <a:r>
              <a:rPr lang="lt-LT" sz="2000" b="1" dirty="0">
                <a:solidFill>
                  <a:schemeClr val="accent3">
                    <a:lumMod val="75000"/>
                  </a:schemeClr>
                </a:solidFill>
                <a:latin typeface="+mn-lt"/>
              </a:rPr>
              <a:t>l</a:t>
            </a:r>
            <a:r>
              <a:rPr lang="lt-LT" sz="2000" b="1" dirty="0" smtClean="0">
                <a:solidFill>
                  <a:schemeClr val="accent3">
                    <a:lumMod val="75000"/>
                  </a:schemeClr>
                </a:solidFill>
                <a:latin typeface="+mn-lt"/>
              </a:rPr>
              <a:t>opšelio-darželio </a:t>
            </a:r>
            <a:r>
              <a:rPr lang="lt-LT" sz="2000" b="1" dirty="0">
                <a:solidFill>
                  <a:schemeClr val="accent3">
                    <a:lumMod val="75000"/>
                  </a:schemeClr>
                </a:solidFill>
                <a:latin typeface="+mn-lt"/>
              </a:rPr>
              <a:t>vidaus ir lauko </a:t>
            </a:r>
            <a:r>
              <a:rPr lang="lt-LT" sz="2000" b="1" dirty="0" smtClean="0">
                <a:solidFill>
                  <a:schemeClr val="accent3">
                    <a:lumMod val="75000"/>
                  </a:schemeClr>
                </a:solidFill>
                <a:latin typeface="+mn-lt"/>
              </a:rPr>
              <a:t>edukacinių erdvių </a:t>
            </a:r>
            <a:r>
              <a:rPr lang="lt-LT" sz="2000" b="1" dirty="0">
                <a:solidFill>
                  <a:schemeClr val="accent3">
                    <a:lumMod val="75000"/>
                  </a:schemeClr>
                </a:solidFill>
                <a:latin typeface="+mn-lt"/>
              </a:rPr>
              <a:t>įranga ir priemonės </a:t>
            </a:r>
            <a:r>
              <a:rPr lang="lt-LT" sz="2000" b="1" dirty="0" smtClean="0">
                <a:solidFill>
                  <a:schemeClr val="accent3">
                    <a:lumMod val="75000"/>
                  </a:schemeClr>
                </a:solidFill>
                <a:latin typeface="+mn-lt"/>
              </a:rPr>
              <a:t>yra įvairios</a:t>
            </a:r>
            <a:r>
              <a:rPr lang="lt-LT" sz="2000" b="1" dirty="0">
                <a:solidFill>
                  <a:schemeClr val="accent3">
                    <a:lumMod val="75000"/>
                  </a:schemeClr>
                </a:solidFill>
                <a:latin typeface="+mn-lt"/>
              </a:rPr>
              <a:t>, </a:t>
            </a:r>
            <a:r>
              <a:rPr lang="lt-LT" sz="2000" b="1" dirty="0" smtClean="0">
                <a:solidFill>
                  <a:schemeClr val="accent3">
                    <a:lumMod val="75000"/>
                  </a:schemeClr>
                </a:solidFill>
                <a:latin typeface="+mn-lt"/>
              </a:rPr>
              <a:t>skirtingos paskirties</a:t>
            </a:r>
            <a:r>
              <a:rPr lang="lt-LT" sz="2000" b="1" dirty="0">
                <a:solidFill>
                  <a:schemeClr val="accent3">
                    <a:lumMod val="75000"/>
                  </a:schemeClr>
                </a:solidFill>
                <a:latin typeface="+mn-lt"/>
              </a:rPr>
              <a:t>, atitinkančios situaciją, </a:t>
            </a:r>
            <a:r>
              <a:rPr lang="lt-LT" sz="2000" b="1" dirty="0" err="1" smtClean="0">
                <a:solidFill>
                  <a:schemeClr val="accent3">
                    <a:lumMod val="75000"/>
                  </a:schemeClr>
                </a:solidFill>
                <a:latin typeface="+mn-lt"/>
              </a:rPr>
              <a:t>ugdymo(si</a:t>
            </a:r>
            <a:r>
              <a:rPr lang="lt-LT" sz="2000" b="1" dirty="0" smtClean="0">
                <a:solidFill>
                  <a:schemeClr val="accent3">
                    <a:lumMod val="75000"/>
                  </a:schemeClr>
                </a:solidFill>
                <a:latin typeface="+mn-lt"/>
              </a:rPr>
              <a:t>) turinį</a:t>
            </a:r>
            <a:r>
              <a:rPr lang="lt-LT" sz="2000" b="1" dirty="0">
                <a:solidFill>
                  <a:schemeClr val="accent3">
                    <a:lumMod val="75000"/>
                  </a:schemeClr>
                </a:solidFill>
                <a:latin typeface="+mn-lt"/>
              </a:rPr>
              <a:t>, poreikius ir ugdytinių amžių</a:t>
            </a:r>
            <a:r>
              <a:rPr lang="lt-LT" sz="2000" b="1" dirty="0" smtClean="0">
                <a:solidFill>
                  <a:schemeClr val="accent3">
                    <a:lumMod val="75000"/>
                  </a:schemeClr>
                </a:solidFill>
                <a:latin typeface="+mn-lt"/>
              </a:rPr>
              <a:t>.</a:t>
            </a:r>
            <a:r>
              <a:rPr lang="lt-LT" sz="2000" dirty="0">
                <a:solidFill>
                  <a:schemeClr val="accent3">
                    <a:lumMod val="75000"/>
                  </a:schemeClr>
                </a:solidFill>
                <a:latin typeface="+mn-lt"/>
              </a:rPr>
              <a:t> </a:t>
            </a:r>
            <a:r>
              <a:rPr lang="lt-LT" sz="2000" b="1" dirty="0" err="1" smtClean="0">
                <a:solidFill>
                  <a:schemeClr val="accent3">
                    <a:lumMod val="75000"/>
                  </a:schemeClr>
                </a:solidFill>
                <a:latin typeface="+mn-lt"/>
              </a:rPr>
              <a:t>Ugdymo(si</a:t>
            </a:r>
            <a:r>
              <a:rPr lang="lt-LT" sz="2000" b="1" dirty="0">
                <a:solidFill>
                  <a:schemeClr val="accent3">
                    <a:lumMod val="75000"/>
                  </a:schemeClr>
                </a:solidFill>
                <a:latin typeface="+mn-lt"/>
              </a:rPr>
              <a:t>) priemonių pakanka </a:t>
            </a:r>
            <a:r>
              <a:rPr lang="lt-LT" sz="2000" b="1" dirty="0" err="1" smtClean="0">
                <a:solidFill>
                  <a:schemeClr val="accent3">
                    <a:lumMod val="75000"/>
                  </a:schemeClr>
                </a:solidFill>
                <a:latin typeface="+mn-lt"/>
              </a:rPr>
              <a:t>ugdymo(si</a:t>
            </a:r>
            <a:r>
              <a:rPr lang="lt-LT" sz="2000" b="1" dirty="0" smtClean="0">
                <a:solidFill>
                  <a:schemeClr val="accent3">
                    <a:lumMod val="75000"/>
                  </a:schemeClr>
                </a:solidFill>
                <a:latin typeface="+mn-lt"/>
              </a:rPr>
              <a:t>) tikslams </a:t>
            </a:r>
            <a:r>
              <a:rPr lang="lt-LT" sz="2000" b="1" dirty="0">
                <a:solidFill>
                  <a:schemeClr val="accent3">
                    <a:lumMod val="75000"/>
                  </a:schemeClr>
                </a:solidFill>
                <a:latin typeface="+mn-lt"/>
              </a:rPr>
              <a:t>pasiekti</a:t>
            </a:r>
            <a:r>
              <a:rPr lang="lt-LT" sz="2000" b="1" dirty="0" smtClean="0">
                <a:solidFill>
                  <a:schemeClr val="accent3">
                    <a:lumMod val="75000"/>
                  </a:schemeClr>
                </a:solidFill>
                <a:latin typeface="+mn-lt"/>
              </a:rPr>
              <a:t>.</a:t>
            </a:r>
          </a:p>
          <a:p>
            <a:r>
              <a:rPr lang="lt-LT" sz="2000" b="1" dirty="0" smtClean="0">
                <a:solidFill>
                  <a:schemeClr val="accent3">
                    <a:lumMod val="75000"/>
                  </a:schemeClr>
                </a:solidFill>
                <a:latin typeface="+mn-lt"/>
              </a:rPr>
              <a:t>95</a:t>
            </a:r>
            <a:r>
              <a:rPr lang="lt-LT" sz="2000" b="1" dirty="0" smtClean="0">
                <a:solidFill>
                  <a:schemeClr val="accent3">
                    <a:lumMod val="75000"/>
                  </a:schemeClr>
                </a:solidFill>
                <a:latin typeface="+mn-lt"/>
                <a:sym typeface="Symbol"/>
              </a:rPr>
              <a:t> ir daugiau </a:t>
            </a:r>
            <a:r>
              <a:rPr lang="lt-LT" sz="2000" b="1" dirty="0" smtClean="0">
                <a:solidFill>
                  <a:schemeClr val="accent3">
                    <a:lumMod val="75000"/>
                  </a:schemeClr>
                </a:solidFill>
                <a:latin typeface="+mn-lt"/>
              </a:rPr>
              <a:t>lopšelio-darželio </a:t>
            </a:r>
            <a:r>
              <a:rPr lang="lt-LT" sz="2000" b="1" dirty="0">
                <a:solidFill>
                  <a:schemeClr val="accent3">
                    <a:lumMod val="75000"/>
                  </a:schemeClr>
                </a:solidFill>
                <a:latin typeface="+mn-lt"/>
              </a:rPr>
              <a:t>mokytojai </a:t>
            </a:r>
            <a:r>
              <a:rPr lang="lt-LT" sz="2000" b="1" dirty="0" smtClean="0">
                <a:solidFill>
                  <a:schemeClr val="accent3">
                    <a:lumMod val="75000"/>
                  </a:schemeClr>
                </a:solidFill>
                <a:latin typeface="+mn-lt"/>
              </a:rPr>
              <a:t> </a:t>
            </a:r>
            <a:r>
              <a:rPr lang="lt-LT" sz="2000" b="1" dirty="0">
                <a:solidFill>
                  <a:schemeClr val="accent3">
                    <a:lumMod val="75000"/>
                  </a:schemeClr>
                </a:solidFill>
                <a:latin typeface="+mn-lt"/>
              </a:rPr>
              <a:t>patys kuria</a:t>
            </a:r>
            <a:br>
              <a:rPr lang="lt-LT" sz="2000" b="1" dirty="0">
                <a:solidFill>
                  <a:schemeClr val="accent3">
                    <a:lumMod val="75000"/>
                  </a:schemeClr>
                </a:solidFill>
                <a:latin typeface="+mn-lt"/>
              </a:rPr>
            </a:br>
            <a:r>
              <a:rPr lang="lt-LT" sz="2000" b="1" dirty="0">
                <a:solidFill>
                  <a:schemeClr val="accent3">
                    <a:lumMod val="75000"/>
                  </a:schemeClr>
                </a:solidFill>
                <a:latin typeface="+mn-lt"/>
              </a:rPr>
              <a:t>mokymosi priemones, dalinasi jomis </a:t>
            </a:r>
            <a:r>
              <a:rPr lang="lt-LT" sz="2000" b="1" dirty="0" smtClean="0">
                <a:solidFill>
                  <a:schemeClr val="accent3">
                    <a:lumMod val="75000"/>
                  </a:schemeClr>
                </a:solidFill>
                <a:latin typeface="+mn-lt"/>
              </a:rPr>
              <a:t>ir prasmingai naudoja.</a:t>
            </a:r>
          </a:p>
          <a:p>
            <a:pPr>
              <a:spcAft>
                <a:spcPts val="1000"/>
              </a:spcAft>
            </a:pPr>
            <a:r>
              <a:rPr lang="lt-LT" sz="2000" b="1" dirty="0">
                <a:solidFill>
                  <a:schemeClr val="accent3">
                    <a:lumMod val="75000"/>
                  </a:schemeClr>
                </a:solidFill>
                <a:latin typeface="+mn-lt"/>
              </a:rPr>
              <a:t>95</a:t>
            </a:r>
            <a:r>
              <a:rPr lang="lt-LT" sz="2000" b="1" dirty="0">
                <a:solidFill>
                  <a:schemeClr val="accent3">
                    <a:lumMod val="75000"/>
                  </a:schemeClr>
                </a:solidFill>
                <a:latin typeface="+mn-lt"/>
                <a:sym typeface="Symbol"/>
              </a:rPr>
              <a:t> ir daugiau </a:t>
            </a:r>
            <a:r>
              <a:rPr lang="lt-LT" sz="2000" b="1" dirty="0">
                <a:solidFill>
                  <a:schemeClr val="accent3">
                    <a:lumMod val="75000"/>
                  </a:schemeClr>
                </a:solidFill>
                <a:latin typeface="+mn-lt"/>
                <a:cs typeface="Times New Roman"/>
              </a:rPr>
              <a:t>į</a:t>
            </a:r>
            <a:r>
              <a:rPr lang="lt-LT" sz="2000" b="1" dirty="0" smtClean="0">
                <a:solidFill>
                  <a:schemeClr val="accent3">
                    <a:lumMod val="75000"/>
                  </a:schemeClr>
                </a:solidFill>
                <a:latin typeface="+mn-lt"/>
                <a:ea typeface="Calibri"/>
                <a:cs typeface="Times New Roman"/>
              </a:rPr>
              <a:t>ranga </a:t>
            </a:r>
            <a:r>
              <a:rPr lang="lt-LT" sz="2000" b="1" dirty="0">
                <a:solidFill>
                  <a:schemeClr val="accent3">
                    <a:lumMod val="75000"/>
                  </a:schemeClr>
                </a:solidFill>
                <a:latin typeface="+mn-lt"/>
                <a:ea typeface="Calibri"/>
                <a:cs typeface="Times New Roman"/>
              </a:rPr>
              <a:t>ir priemonės paskirstomi teisingai,</a:t>
            </a:r>
            <a:br>
              <a:rPr lang="lt-LT" sz="2000" b="1" dirty="0">
                <a:solidFill>
                  <a:schemeClr val="accent3">
                    <a:lumMod val="75000"/>
                  </a:schemeClr>
                </a:solidFill>
                <a:latin typeface="+mn-lt"/>
                <a:ea typeface="Calibri"/>
                <a:cs typeface="Times New Roman"/>
              </a:rPr>
            </a:br>
            <a:r>
              <a:rPr lang="lt-LT" sz="2000" b="1" dirty="0">
                <a:solidFill>
                  <a:schemeClr val="accent3">
                    <a:lumMod val="75000"/>
                  </a:schemeClr>
                </a:solidFill>
                <a:latin typeface="+mn-lt"/>
                <a:ea typeface="Calibri"/>
                <a:cs typeface="Times New Roman"/>
              </a:rPr>
              <a:t>garantuojant lygias galimybes </a:t>
            </a:r>
            <a:r>
              <a:rPr lang="lt-LT" sz="2000" b="1" dirty="0" smtClean="0">
                <a:solidFill>
                  <a:schemeClr val="accent3">
                    <a:lumMod val="75000"/>
                  </a:schemeClr>
                </a:solidFill>
                <a:latin typeface="+mn-lt"/>
                <a:ea typeface="Calibri"/>
                <a:cs typeface="Times New Roman"/>
              </a:rPr>
              <a:t>kiekvienam ugdytiniui.</a:t>
            </a:r>
            <a:r>
              <a:rPr lang="lt-LT" sz="2000" b="1" dirty="0">
                <a:solidFill>
                  <a:schemeClr val="accent3">
                    <a:lumMod val="75000"/>
                  </a:schemeClr>
                </a:solidFill>
                <a:latin typeface="+mn-lt"/>
              </a:rPr>
              <a:t/>
            </a:r>
            <a:br>
              <a:rPr lang="lt-LT" sz="2000" b="1" dirty="0">
                <a:solidFill>
                  <a:schemeClr val="accent3">
                    <a:lumMod val="75000"/>
                  </a:schemeClr>
                </a:solidFill>
                <a:latin typeface="+mn-lt"/>
              </a:rPr>
            </a:br>
            <a:endParaRPr lang="lt-LT" sz="2000" b="1" dirty="0" smtClean="0">
              <a:solidFill>
                <a:schemeClr val="accent3">
                  <a:lumMod val="75000"/>
                </a:schemeClr>
              </a:solidFill>
              <a:latin typeface="+mn-lt"/>
            </a:endParaRPr>
          </a:p>
          <a:p>
            <a:endParaRPr lang="lt-LT" b="1" dirty="0"/>
          </a:p>
        </p:txBody>
      </p:sp>
      <p:sp>
        <p:nvSpPr>
          <p:cNvPr id="3" name="Antraštė 2"/>
          <p:cNvSpPr>
            <a:spLocks noGrp="1"/>
          </p:cNvSpPr>
          <p:nvPr>
            <p:ph type="title"/>
          </p:nvPr>
        </p:nvSpPr>
        <p:spPr>
          <a:xfrm>
            <a:off x="722375" y="123478"/>
            <a:ext cx="7927800" cy="720080"/>
          </a:xfrm>
        </p:spPr>
        <p:txBody>
          <a:bodyPr/>
          <a:lstStyle/>
          <a:p>
            <a:r>
              <a:rPr lang="lt-LT" dirty="0">
                <a:latin typeface="+mj-lt"/>
              </a:rPr>
              <a:t>Iliustracija raktiniam žodžiui „ĮVAIROVĖ“ </a:t>
            </a:r>
            <a:br>
              <a:rPr lang="lt-LT" dirty="0">
                <a:latin typeface="+mj-lt"/>
              </a:rPr>
            </a:br>
            <a:r>
              <a:rPr lang="lt-LT" dirty="0">
                <a:latin typeface="+mj-lt"/>
              </a:rPr>
              <a:t>4 </a:t>
            </a:r>
            <a:r>
              <a:rPr lang="lt-LT" dirty="0" smtClean="0">
                <a:latin typeface="+mj-lt"/>
              </a:rPr>
              <a:t>lygis</a:t>
            </a:r>
            <a:br>
              <a:rPr lang="lt-LT" dirty="0" smtClean="0">
                <a:latin typeface="+mj-lt"/>
              </a:rPr>
            </a:br>
            <a:endParaRPr lang="lt-LT" dirty="0">
              <a:latin typeface="+mj-lt"/>
            </a:endParaRPr>
          </a:p>
        </p:txBody>
      </p:sp>
    </p:spTree>
    <p:extLst>
      <p:ext uri="{BB962C8B-B14F-4D97-AF65-F5344CB8AC3E}">
        <p14:creationId xmlns:p14="http://schemas.microsoft.com/office/powerpoint/2010/main" val="40598776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o vietos rezervavimo ženklas 1"/>
          <p:cNvSpPr>
            <a:spLocks noGrp="1"/>
          </p:cNvSpPr>
          <p:nvPr>
            <p:ph type="body" idx="1"/>
          </p:nvPr>
        </p:nvSpPr>
        <p:spPr>
          <a:xfrm>
            <a:off x="722375" y="1635646"/>
            <a:ext cx="7522034" cy="2968104"/>
          </a:xfrm>
        </p:spPr>
        <p:txBody>
          <a:bodyPr/>
          <a:lstStyle/>
          <a:p>
            <a:r>
              <a:rPr lang="lt-LT" sz="2000" b="1" dirty="0">
                <a:solidFill>
                  <a:schemeClr val="accent3">
                    <a:lumMod val="75000"/>
                  </a:schemeClr>
                </a:solidFill>
                <a:latin typeface="+mn-lt"/>
              </a:rPr>
              <a:t>95</a:t>
            </a:r>
            <a:r>
              <a:rPr lang="lt-LT" sz="2000" b="1" dirty="0">
                <a:solidFill>
                  <a:schemeClr val="accent3">
                    <a:lumMod val="75000"/>
                  </a:schemeClr>
                </a:solidFill>
                <a:latin typeface="+mn-lt"/>
                <a:sym typeface="Symbol"/>
              </a:rPr>
              <a:t> ir daugiau </a:t>
            </a:r>
            <a:r>
              <a:rPr lang="lt-LT" sz="2000" b="1" dirty="0">
                <a:solidFill>
                  <a:schemeClr val="accent3">
                    <a:lumMod val="75000"/>
                  </a:schemeClr>
                </a:solidFill>
                <a:latin typeface="+mn-lt"/>
              </a:rPr>
              <a:t>u</a:t>
            </a:r>
            <a:r>
              <a:rPr lang="lt-LT" sz="2000" b="1" dirty="0" smtClean="0">
                <a:solidFill>
                  <a:schemeClr val="accent3">
                    <a:lumMod val="75000"/>
                  </a:schemeClr>
                </a:solidFill>
                <a:latin typeface="+mn-lt"/>
              </a:rPr>
              <a:t>gdymo </a:t>
            </a:r>
            <a:r>
              <a:rPr lang="lt-LT" sz="2000" b="1" dirty="0">
                <a:solidFill>
                  <a:schemeClr val="accent3">
                    <a:lumMod val="75000"/>
                  </a:schemeClr>
                </a:solidFill>
                <a:latin typeface="+mn-lt"/>
              </a:rPr>
              <a:t>procese naudojama įranga </a:t>
            </a:r>
            <a:r>
              <a:rPr lang="lt-LT" sz="2000" b="1" dirty="0" smtClean="0">
                <a:solidFill>
                  <a:schemeClr val="accent3">
                    <a:lumMod val="75000"/>
                  </a:schemeClr>
                </a:solidFill>
                <a:latin typeface="+mn-lt"/>
              </a:rPr>
              <a:t>ir priemonės </a:t>
            </a:r>
            <a:r>
              <a:rPr lang="lt-LT" sz="2000" b="1" dirty="0">
                <a:solidFill>
                  <a:schemeClr val="accent3">
                    <a:lumMod val="75000"/>
                  </a:schemeClr>
                </a:solidFill>
                <a:latin typeface="+mn-lt"/>
              </a:rPr>
              <a:t>atitinka šiuolaikinius </a:t>
            </a:r>
            <a:r>
              <a:rPr lang="lt-LT" sz="2000" b="1" dirty="0" smtClean="0">
                <a:solidFill>
                  <a:schemeClr val="accent3">
                    <a:lumMod val="75000"/>
                  </a:schemeClr>
                </a:solidFill>
                <a:latin typeface="+mn-lt"/>
              </a:rPr>
              <a:t>ugdymo reikalavimus </a:t>
            </a:r>
            <a:r>
              <a:rPr lang="lt-LT" sz="2000" b="1" dirty="0">
                <a:solidFill>
                  <a:schemeClr val="accent3">
                    <a:lumMod val="75000"/>
                  </a:schemeClr>
                </a:solidFill>
                <a:latin typeface="+mn-lt"/>
              </a:rPr>
              <a:t>ir pagal poreikį atnaujinamos</a:t>
            </a:r>
            <a:r>
              <a:rPr lang="lt-LT" sz="2000" b="1" dirty="0" smtClean="0">
                <a:solidFill>
                  <a:schemeClr val="accent3">
                    <a:lumMod val="75000"/>
                  </a:schemeClr>
                </a:solidFill>
                <a:latin typeface="+mn-lt"/>
              </a:rPr>
              <a:t>.</a:t>
            </a:r>
          </a:p>
          <a:p>
            <a:r>
              <a:rPr lang="lt-LT" sz="2000" b="1" dirty="0">
                <a:solidFill>
                  <a:schemeClr val="accent3">
                    <a:lumMod val="75000"/>
                  </a:schemeClr>
                </a:solidFill>
                <a:latin typeface="+mn-lt"/>
              </a:rPr>
              <a:t>95</a:t>
            </a:r>
            <a:r>
              <a:rPr lang="lt-LT" sz="2000" b="1" dirty="0">
                <a:solidFill>
                  <a:schemeClr val="accent3">
                    <a:lumMod val="75000"/>
                  </a:schemeClr>
                </a:solidFill>
                <a:latin typeface="+mn-lt"/>
                <a:sym typeface="Symbol"/>
              </a:rPr>
              <a:t> ir daugiau </a:t>
            </a:r>
            <a:r>
              <a:rPr lang="lt-LT" sz="2000" b="1" dirty="0">
                <a:solidFill>
                  <a:schemeClr val="accent3">
                    <a:lumMod val="75000"/>
                  </a:schemeClr>
                </a:solidFill>
                <a:latin typeface="+mn-lt"/>
              </a:rPr>
              <a:t>l</a:t>
            </a:r>
            <a:r>
              <a:rPr lang="lt-LT" sz="2000" b="1" dirty="0" smtClean="0">
                <a:solidFill>
                  <a:schemeClr val="accent3">
                    <a:lumMod val="75000"/>
                  </a:schemeClr>
                </a:solidFill>
                <a:latin typeface="+mn-lt"/>
              </a:rPr>
              <a:t>opšelio-darželio </a:t>
            </a:r>
            <a:r>
              <a:rPr lang="lt-LT" sz="2000" b="1" dirty="0">
                <a:solidFill>
                  <a:schemeClr val="accent3">
                    <a:lumMod val="75000"/>
                  </a:schemeClr>
                </a:solidFill>
                <a:latin typeface="+mn-lt"/>
              </a:rPr>
              <a:t>bendruomenė </a:t>
            </a:r>
            <a:r>
              <a:rPr lang="lt-LT" sz="2000" b="1" dirty="0" smtClean="0">
                <a:solidFill>
                  <a:schemeClr val="accent3">
                    <a:lumMod val="75000"/>
                  </a:schemeClr>
                </a:solidFill>
                <a:latin typeface="+mn-lt"/>
              </a:rPr>
              <a:t>periodiškai įvertina </a:t>
            </a:r>
            <a:r>
              <a:rPr lang="lt-LT" sz="2000" b="1" dirty="0">
                <a:solidFill>
                  <a:schemeClr val="accent3">
                    <a:lumMod val="75000"/>
                  </a:schemeClr>
                </a:solidFill>
                <a:latin typeface="+mn-lt"/>
              </a:rPr>
              <a:t>turimų priemonių naudingumą</a:t>
            </a:r>
            <a:r>
              <a:rPr lang="lt-LT" sz="2000" b="1" dirty="0" smtClean="0">
                <a:solidFill>
                  <a:schemeClr val="accent3">
                    <a:lumMod val="75000"/>
                  </a:schemeClr>
                </a:solidFill>
                <a:latin typeface="+mn-lt"/>
              </a:rPr>
              <a:t>.</a:t>
            </a:r>
          </a:p>
          <a:p>
            <a:r>
              <a:rPr lang="lt-LT" sz="2000" b="1" dirty="0">
                <a:solidFill>
                  <a:srgbClr val="FF952B">
                    <a:lumMod val="75000"/>
                  </a:srgbClr>
                </a:solidFill>
                <a:latin typeface="Arial"/>
              </a:rPr>
              <a:t>95</a:t>
            </a:r>
            <a:r>
              <a:rPr lang="lt-LT" sz="2000" b="1" dirty="0">
                <a:solidFill>
                  <a:srgbClr val="FF952B">
                    <a:lumMod val="75000"/>
                  </a:srgbClr>
                </a:solidFill>
                <a:latin typeface="Arial"/>
                <a:sym typeface="Symbol"/>
              </a:rPr>
              <a:t> ir daugiau </a:t>
            </a:r>
            <a:r>
              <a:rPr lang="lt-LT" sz="2000" b="1" dirty="0">
                <a:solidFill>
                  <a:schemeClr val="accent3">
                    <a:lumMod val="75000"/>
                  </a:schemeClr>
                </a:solidFill>
                <a:latin typeface="+mn-lt"/>
              </a:rPr>
              <a:t>l</a:t>
            </a:r>
            <a:r>
              <a:rPr lang="lt-LT" sz="2000" b="1" dirty="0" smtClean="0">
                <a:solidFill>
                  <a:schemeClr val="accent3">
                    <a:lumMod val="75000"/>
                  </a:schemeClr>
                </a:solidFill>
                <a:latin typeface="+mn-lt"/>
              </a:rPr>
              <a:t>opšelio-darželio </a:t>
            </a:r>
            <a:r>
              <a:rPr lang="lt-LT" sz="2000" b="1" dirty="0">
                <a:solidFill>
                  <a:schemeClr val="accent3">
                    <a:lumMod val="75000"/>
                  </a:schemeClr>
                </a:solidFill>
                <a:latin typeface="+mn-lt"/>
              </a:rPr>
              <a:t>mokymosi priemonių </a:t>
            </a:r>
            <a:r>
              <a:rPr lang="lt-LT" sz="2000" b="1" dirty="0" smtClean="0">
                <a:solidFill>
                  <a:schemeClr val="accent3">
                    <a:lumMod val="75000"/>
                  </a:schemeClr>
                </a:solidFill>
                <a:latin typeface="+mn-lt"/>
              </a:rPr>
              <a:t>lėšos pilnai </a:t>
            </a:r>
            <a:r>
              <a:rPr lang="lt-LT" sz="2000" b="1" dirty="0">
                <a:solidFill>
                  <a:schemeClr val="accent3">
                    <a:lumMod val="75000"/>
                  </a:schemeClr>
                </a:solidFill>
                <a:latin typeface="+mn-lt"/>
              </a:rPr>
              <a:t>išnaudojamos įrangos ir </a:t>
            </a:r>
            <a:r>
              <a:rPr lang="lt-LT" sz="2000" b="1" dirty="0" smtClean="0">
                <a:solidFill>
                  <a:schemeClr val="accent3">
                    <a:lumMod val="75000"/>
                  </a:schemeClr>
                </a:solidFill>
                <a:latin typeface="+mn-lt"/>
              </a:rPr>
              <a:t>priemonių įsigijimui </a:t>
            </a:r>
            <a:r>
              <a:rPr lang="lt-LT" sz="2000" b="1" dirty="0">
                <a:solidFill>
                  <a:schemeClr val="accent3">
                    <a:lumMod val="75000"/>
                  </a:schemeClr>
                </a:solidFill>
                <a:latin typeface="+mn-lt"/>
              </a:rPr>
              <a:t>ir atnaujinimui, ir </a:t>
            </a:r>
            <a:r>
              <a:rPr lang="lt-LT" sz="2000" b="1" dirty="0" smtClean="0">
                <a:solidFill>
                  <a:schemeClr val="accent3">
                    <a:lumMod val="75000"/>
                  </a:schemeClr>
                </a:solidFill>
                <a:latin typeface="+mn-lt"/>
              </a:rPr>
              <a:t>garantuoja ugdymo </a:t>
            </a:r>
            <a:r>
              <a:rPr lang="lt-LT" sz="2000" b="1" dirty="0">
                <a:solidFill>
                  <a:schemeClr val="accent3">
                    <a:lumMod val="75000"/>
                  </a:schemeClr>
                </a:solidFill>
                <a:latin typeface="+mn-lt"/>
              </a:rPr>
              <a:t>šiuolaikiškumą ir kokybę.</a:t>
            </a:r>
            <a:br>
              <a:rPr lang="lt-LT" sz="2000" b="1" dirty="0">
                <a:solidFill>
                  <a:schemeClr val="accent3">
                    <a:lumMod val="75000"/>
                  </a:schemeClr>
                </a:solidFill>
                <a:latin typeface="+mn-lt"/>
              </a:rPr>
            </a:br>
            <a:endParaRPr lang="lt-LT" sz="2000" b="1" dirty="0">
              <a:solidFill>
                <a:schemeClr val="accent3">
                  <a:lumMod val="75000"/>
                </a:schemeClr>
              </a:solidFill>
              <a:latin typeface="+mn-lt"/>
            </a:endParaRPr>
          </a:p>
        </p:txBody>
      </p:sp>
      <p:sp>
        <p:nvSpPr>
          <p:cNvPr id="3" name="Antraštė 2"/>
          <p:cNvSpPr>
            <a:spLocks noGrp="1"/>
          </p:cNvSpPr>
          <p:nvPr>
            <p:ph type="title"/>
          </p:nvPr>
        </p:nvSpPr>
        <p:spPr>
          <a:xfrm>
            <a:off x="722375" y="267494"/>
            <a:ext cx="7699200" cy="1152128"/>
          </a:xfrm>
        </p:spPr>
        <p:txBody>
          <a:bodyPr/>
          <a:lstStyle/>
          <a:p>
            <a:r>
              <a:rPr lang="lt-LT" dirty="0">
                <a:latin typeface="+mn-lt"/>
              </a:rPr>
              <a:t>Iliustracija raktiniam </a:t>
            </a:r>
            <a:r>
              <a:rPr lang="lt-LT" dirty="0" smtClean="0">
                <a:latin typeface="+mn-lt"/>
              </a:rPr>
              <a:t>žodžiui „ŠIUOLAIKIŠKUMAS</a:t>
            </a:r>
            <a:r>
              <a:rPr lang="lt-LT" dirty="0">
                <a:latin typeface="+mn-lt"/>
              </a:rPr>
              <a:t>“ </a:t>
            </a:r>
            <a:br>
              <a:rPr lang="lt-LT" dirty="0">
                <a:latin typeface="+mn-lt"/>
              </a:rPr>
            </a:br>
            <a:r>
              <a:rPr lang="lt-LT" dirty="0">
                <a:latin typeface="+mn-lt"/>
              </a:rPr>
              <a:t>4 lygis</a:t>
            </a:r>
          </a:p>
        </p:txBody>
      </p:sp>
    </p:spTree>
    <p:extLst>
      <p:ext uri="{BB962C8B-B14F-4D97-AF65-F5344CB8AC3E}">
        <p14:creationId xmlns:p14="http://schemas.microsoft.com/office/powerpoint/2010/main" val="10436962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a:xfrm>
            <a:off x="179512" y="539500"/>
            <a:ext cx="5544616" cy="4120482"/>
          </a:xfrm>
        </p:spPr>
        <p:txBody>
          <a:bodyPr/>
          <a:lstStyle/>
          <a:p>
            <a:pPr marL="342900" indent="-342900">
              <a:buFont typeface="Wingdings" panose="05000000000000000000" pitchFamily="2" charset="2"/>
              <a:buChar char="v"/>
            </a:pPr>
            <a:r>
              <a:rPr lang="lt-LT" b="1" dirty="0">
                <a:latin typeface="+mj-lt"/>
              </a:rPr>
              <a:t>Įsivertinimui pasirinkti instrumentai</a:t>
            </a:r>
            <a:r>
              <a:rPr lang="lt-LT" dirty="0">
                <a:latin typeface="+mj-lt"/>
              </a:rPr>
              <a:t>: dokumentų analizė, veiklos </a:t>
            </a:r>
            <a:r>
              <a:rPr lang="lt-LT" dirty="0" smtClean="0">
                <a:latin typeface="+mj-lt"/>
              </a:rPr>
              <a:t>analizė, anoniminė pedagogų ir </a:t>
            </a:r>
            <a:r>
              <a:rPr lang="lt-LT" dirty="0">
                <a:latin typeface="+mj-lt"/>
              </a:rPr>
              <a:t>tėvų </a:t>
            </a:r>
            <a:r>
              <a:rPr lang="lt-LT" dirty="0" smtClean="0">
                <a:latin typeface="+mj-lt"/>
              </a:rPr>
              <a:t>ugdytinių anketinė apklausa internetinėje svetainėje: </a:t>
            </a:r>
            <a:r>
              <a:rPr lang="lt-LT" u="sng" dirty="0" err="1" smtClean="0">
                <a:latin typeface="+mj-lt"/>
              </a:rPr>
              <a:t>apklausa.lt</a:t>
            </a:r>
            <a:r>
              <a:rPr lang="lt-LT" u="sng" dirty="0" smtClean="0">
                <a:latin typeface="+mj-lt"/>
              </a:rPr>
              <a:t/>
            </a:r>
            <a:br>
              <a:rPr lang="lt-LT" u="sng" dirty="0" smtClean="0">
                <a:latin typeface="+mj-lt"/>
              </a:rPr>
            </a:br>
            <a:r>
              <a:rPr lang="lt-LT" dirty="0" smtClean="0">
                <a:latin typeface="+mj-lt"/>
              </a:rPr>
              <a:t>Apklausa atlikta gegužės mėnesį.</a:t>
            </a:r>
            <a:r>
              <a:rPr lang="lt-LT" dirty="0" smtClean="0">
                <a:latin typeface="+mj-lt"/>
              </a:rPr>
              <a:t/>
            </a:r>
            <a:br>
              <a:rPr lang="lt-LT" dirty="0" smtClean="0">
                <a:latin typeface="+mj-lt"/>
              </a:rPr>
            </a:br>
            <a:r>
              <a:rPr lang="lt-LT" dirty="0">
                <a:latin typeface="+mj-lt"/>
              </a:rPr>
              <a:t/>
            </a:r>
            <a:br>
              <a:rPr lang="lt-LT" dirty="0">
                <a:latin typeface="+mj-lt"/>
              </a:rPr>
            </a:br>
            <a:r>
              <a:rPr lang="lt-LT" b="1" dirty="0" smtClean="0">
                <a:latin typeface="+mj-lt"/>
              </a:rPr>
              <a:t>Apklausos </a:t>
            </a:r>
            <a:r>
              <a:rPr lang="lt-LT" b="1" dirty="0">
                <a:latin typeface="+mj-lt"/>
              </a:rPr>
              <a:t>tikslas: </a:t>
            </a:r>
            <a:r>
              <a:rPr lang="lt-LT" dirty="0">
                <a:latin typeface="+mj-lt"/>
              </a:rPr>
              <a:t>išsiaiškinti, kokį vaidmenį ugdymo(si) proceso kokybės gerinimui vaidina IKT įranga ir priemonės.</a:t>
            </a:r>
            <a:br>
              <a:rPr lang="lt-LT" dirty="0">
                <a:latin typeface="+mj-lt"/>
              </a:rPr>
            </a:br>
            <a:endParaRPr lang="lt-LT" dirty="0">
              <a:latin typeface="+mj-lt"/>
            </a:endParaRPr>
          </a:p>
        </p:txBody>
      </p:sp>
      <p:grpSp>
        <p:nvGrpSpPr>
          <p:cNvPr id="3" name="Google Shape;582;p31"/>
          <p:cNvGrpSpPr/>
          <p:nvPr/>
        </p:nvGrpSpPr>
        <p:grpSpPr>
          <a:xfrm>
            <a:off x="5680722" y="841517"/>
            <a:ext cx="2750049" cy="2641874"/>
            <a:chOff x="5009550" y="697395"/>
            <a:chExt cx="4134460" cy="3824900"/>
          </a:xfrm>
        </p:grpSpPr>
        <p:sp>
          <p:nvSpPr>
            <p:cNvPr id="4" name="Google Shape;583;p31"/>
            <p:cNvSpPr/>
            <p:nvPr/>
          </p:nvSpPr>
          <p:spPr>
            <a:xfrm rot="10800000" flipH="1">
              <a:off x="6316581" y="929161"/>
              <a:ext cx="576343" cy="1044085"/>
            </a:xfrm>
            <a:custGeom>
              <a:avLst/>
              <a:gdLst/>
              <a:ahLst/>
              <a:cxnLst/>
              <a:rect l="l" t="t" r="r" b="b"/>
              <a:pathLst>
                <a:path w="29522" h="38520" fill="none" extrusionOk="0">
                  <a:moveTo>
                    <a:pt x="29522" y="1"/>
                  </a:moveTo>
                  <a:lnTo>
                    <a:pt x="29522" y="34373"/>
                  </a:lnTo>
                  <a:cubicBezTo>
                    <a:pt x="29522" y="36695"/>
                    <a:pt x="27698" y="38519"/>
                    <a:pt x="25376" y="38519"/>
                  </a:cubicBezTo>
                  <a:lnTo>
                    <a:pt x="1" y="38519"/>
                  </a:lnTo>
                </a:path>
              </a:pathLst>
            </a:custGeom>
            <a:noFill/>
            <a:ln w="9525" cap="flat" cmpd="sng">
              <a:solidFill>
                <a:schemeClr val="dk2"/>
              </a:solidFill>
              <a:prstDash val="dash"/>
              <a:miter lim="414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84;p31"/>
            <p:cNvSpPr/>
            <p:nvPr/>
          </p:nvSpPr>
          <p:spPr>
            <a:xfrm>
              <a:off x="5197301" y="697395"/>
              <a:ext cx="1176513" cy="701622"/>
            </a:xfrm>
            <a:custGeom>
              <a:avLst/>
              <a:gdLst/>
              <a:ahLst/>
              <a:cxnLst/>
              <a:rect l="l" t="t" r="r" b="b"/>
              <a:pathLst>
                <a:path w="56441" h="33659" fill="none" extrusionOk="0">
                  <a:moveTo>
                    <a:pt x="49936" y="20315"/>
                  </a:moveTo>
                  <a:cubicBezTo>
                    <a:pt x="51637" y="11275"/>
                    <a:pt x="41596" y="4637"/>
                    <a:pt x="33958" y="9774"/>
                  </a:cubicBezTo>
                  <a:cubicBezTo>
                    <a:pt x="31389" y="3537"/>
                    <a:pt x="24818" y="1"/>
                    <a:pt x="18246" y="1302"/>
                  </a:cubicBezTo>
                  <a:cubicBezTo>
                    <a:pt x="11642" y="2603"/>
                    <a:pt x="6905" y="8373"/>
                    <a:pt x="6938" y="15112"/>
                  </a:cubicBezTo>
                  <a:lnTo>
                    <a:pt x="6938" y="15612"/>
                  </a:lnTo>
                  <a:cubicBezTo>
                    <a:pt x="2769" y="16779"/>
                    <a:pt x="0" y="20716"/>
                    <a:pt x="300" y="25052"/>
                  </a:cubicBezTo>
                  <a:cubicBezTo>
                    <a:pt x="600" y="29355"/>
                    <a:pt x="3903" y="32858"/>
                    <a:pt x="8173" y="33458"/>
                  </a:cubicBezTo>
                  <a:lnTo>
                    <a:pt x="8173" y="33558"/>
                  </a:lnTo>
                  <a:lnTo>
                    <a:pt x="49502" y="33558"/>
                  </a:lnTo>
                  <a:cubicBezTo>
                    <a:pt x="53138" y="33658"/>
                    <a:pt x="56207" y="30823"/>
                    <a:pt x="56340" y="27154"/>
                  </a:cubicBezTo>
                  <a:cubicBezTo>
                    <a:pt x="56440" y="23484"/>
                    <a:pt x="53605" y="20449"/>
                    <a:pt x="49936" y="20315"/>
                  </a:cubicBezTo>
                  <a:close/>
                </a:path>
              </a:pathLst>
            </a:custGeom>
            <a:noFill/>
            <a:ln w="1085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6" name="Google Shape;585;p31"/>
            <p:cNvSpPr/>
            <p:nvPr/>
          </p:nvSpPr>
          <p:spPr>
            <a:xfrm>
              <a:off x="5621429" y="1437258"/>
              <a:ext cx="21" cy="2545287"/>
            </a:xfrm>
            <a:custGeom>
              <a:avLst/>
              <a:gdLst/>
              <a:ahLst/>
              <a:cxnLst/>
              <a:rect l="l" t="t" r="r" b="b"/>
              <a:pathLst>
                <a:path w="1" h="118786" fill="none" extrusionOk="0">
                  <a:moveTo>
                    <a:pt x="1" y="118786"/>
                  </a:moveTo>
                  <a:lnTo>
                    <a:pt x="1" y="0"/>
                  </a:lnTo>
                </a:path>
              </a:pathLst>
            </a:custGeom>
            <a:noFill/>
            <a:ln w="10850" cap="rnd"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7" name="Google Shape;586;p31"/>
            <p:cNvSpPr/>
            <p:nvPr/>
          </p:nvSpPr>
          <p:spPr>
            <a:xfrm>
              <a:off x="6941172" y="1732338"/>
              <a:ext cx="1433802" cy="815644"/>
            </a:xfrm>
            <a:custGeom>
              <a:avLst/>
              <a:gdLst/>
              <a:ahLst/>
              <a:cxnLst/>
              <a:rect l="l" t="t" r="r" b="b"/>
              <a:pathLst>
                <a:path w="68784" h="39129" extrusionOk="0">
                  <a:moveTo>
                    <a:pt x="24452" y="1"/>
                  </a:moveTo>
                  <a:cubicBezTo>
                    <a:pt x="24452" y="1"/>
                    <a:pt x="13277" y="4237"/>
                    <a:pt x="11576" y="5805"/>
                  </a:cubicBezTo>
                  <a:cubicBezTo>
                    <a:pt x="9874" y="7339"/>
                    <a:pt x="1" y="39129"/>
                    <a:pt x="1" y="39129"/>
                  </a:cubicBezTo>
                  <a:lnTo>
                    <a:pt x="68783" y="39129"/>
                  </a:lnTo>
                  <a:cubicBezTo>
                    <a:pt x="68783" y="39129"/>
                    <a:pt x="63713" y="17780"/>
                    <a:pt x="62445" y="10575"/>
                  </a:cubicBezTo>
                  <a:cubicBezTo>
                    <a:pt x="61211" y="3370"/>
                    <a:pt x="55674" y="1835"/>
                    <a:pt x="52872" y="1268"/>
                  </a:cubicBezTo>
                  <a:cubicBezTo>
                    <a:pt x="50036" y="701"/>
                    <a:pt x="24452" y="1"/>
                    <a:pt x="24452" y="1"/>
                  </a:cubicBezTo>
                  <a:close/>
                </a:path>
              </a:pathLst>
            </a:custGeom>
            <a:solidFill>
              <a:schemeClr val="dk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 name="Google Shape;587;p31"/>
            <p:cNvSpPr/>
            <p:nvPr/>
          </p:nvSpPr>
          <p:spPr>
            <a:xfrm>
              <a:off x="7811722" y="1796999"/>
              <a:ext cx="248264" cy="750983"/>
            </a:xfrm>
            <a:custGeom>
              <a:avLst/>
              <a:gdLst/>
              <a:ahLst/>
              <a:cxnLst/>
              <a:rect l="l" t="t" r="r" b="b"/>
              <a:pathLst>
                <a:path w="11910" h="36027" extrusionOk="0">
                  <a:moveTo>
                    <a:pt x="7139" y="1"/>
                  </a:moveTo>
                  <a:lnTo>
                    <a:pt x="1469" y="2903"/>
                  </a:lnTo>
                  <a:lnTo>
                    <a:pt x="1" y="36027"/>
                  </a:lnTo>
                  <a:lnTo>
                    <a:pt x="11909" y="36027"/>
                  </a:lnTo>
                  <a:lnTo>
                    <a:pt x="7139" y="1"/>
                  </a:lnTo>
                  <a:close/>
                </a:path>
              </a:pathLst>
            </a:custGeom>
            <a:solidFill>
              <a:schemeClr val="accent4"/>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9" name="Google Shape;588;p31"/>
            <p:cNvSpPr/>
            <p:nvPr/>
          </p:nvSpPr>
          <p:spPr>
            <a:xfrm>
              <a:off x="7432072" y="1581358"/>
              <a:ext cx="607757" cy="339544"/>
            </a:xfrm>
            <a:custGeom>
              <a:avLst/>
              <a:gdLst/>
              <a:ahLst/>
              <a:cxnLst/>
              <a:rect l="l" t="t" r="r" b="b"/>
              <a:pathLst>
                <a:path w="29156" h="16289" extrusionOk="0">
                  <a:moveTo>
                    <a:pt x="20141" y="1"/>
                  </a:moveTo>
                  <a:cubicBezTo>
                    <a:pt x="19511" y="1"/>
                    <a:pt x="18636" y="2954"/>
                    <a:pt x="15012" y="3574"/>
                  </a:cubicBezTo>
                  <a:cubicBezTo>
                    <a:pt x="11309" y="4175"/>
                    <a:pt x="2336" y="4542"/>
                    <a:pt x="2336" y="4542"/>
                  </a:cubicBezTo>
                  <a:lnTo>
                    <a:pt x="1836" y="4442"/>
                  </a:lnTo>
                  <a:cubicBezTo>
                    <a:pt x="1836" y="4442"/>
                    <a:pt x="1" y="7177"/>
                    <a:pt x="368" y="8011"/>
                  </a:cubicBezTo>
                  <a:cubicBezTo>
                    <a:pt x="735" y="8878"/>
                    <a:pt x="4938" y="15416"/>
                    <a:pt x="9107" y="16150"/>
                  </a:cubicBezTo>
                  <a:cubicBezTo>
                    <a:pt x="9648" y="16245"/>
                    <a:pt x="10207" y="16289"/>
                    <a:pt x="10778" y="16289"/>
                  </a:cubicBezTo>
                  <a:cubicBezTo>
                    <a:pt x="14610" y="16289"/>
                    <a:pt x="18948" y="14324"/>
                    <a:pt x="21416" y="12814"/>
                  </a:cubicBezTo>
                  <a:cubicBezTo>
                    <a:pt x="24252" y="11080"/>
                    <a:pt x="27921" y="9745"/>
                    <a:pt x="28521" y="9378"/>
                  </a:cubicBezTo>
                  <a:cubicBezTo>
                    <a:pt x="29155" y="8978"/>
                    <a:pt x="26953" y="6043"/>
                    <a:pt x="25953" y="5542"/>
                  </a:cubicBezTo>
                  <a:cubicBezTo>
                    <a:pt x="24985" y="5075"/>
                    <a:pt x="23751" y="4308"/>
                    <a:pt x="23751" y="4308"/>
                  </a:cubicBezTo>
                  <a:cubicBezTo>
                    <a:pt x="23751" y="4308"/>
                    <a:pt x="22384" y="2574"/>
                    <a:pt x="22150" y="2207"/>
                  </a:cubicBezTo>
                  <a:cubicBezTo>
                    <a:pt x="21883" y="1840"/>
                    <a:pt x="21783" y="1239"/>
                    <a:pt x="21416" y="739"/>
                  </a:cubicBezTo>
                  <a:cubicBezTo>
                    <a:pt x="21116" y="305"/>
                    <a:pt x="20682" y="38"/>
                    <a:pt x="20182" y="5"/>
                  </a:cubicBezTo>
                  <a:cubicBezTo>
                    <a:pt x="20169" y="2"/>
                    <a:pt x="20155" y="1"/>
                    <a:pt x="20141" y="1"/>
                  </a:cubicBezTo>
                  <a:close/>
                </a:path>
              </a:pathLst>
            </a:custGeom>
            <a:solidFill>
              <a:schemeClr val="accent4"/>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10" name="Google Shape;589;p31"/>
            <p:cNvSpPr/>
            <p:nvPr/>
          </p:nvSpPr>
          <p:spPr>
            <a:xfrm>
              <a:off x="7708831" y="1628030"/>
              <a:ext cx="184979" cy="289975"/>
            </a:xfrm>
            <a:custGeom>
              <a:avLst/>
              <a:gdLst/>
              <a:ahLst/>
              <a:cxnLst/>
              <a:rect l="l" t="t" r="r" b="b"/>
              <a:pathLst>
                <a:path w="8874" h="13911" fill="none" extrusionOk="0">
                  <a:moveTo>
                    <a:pt x="0" y="13911"/>
                  </a:moveTo>
                  <a:cubicBezTo>
                    <a:pt x="0" y="13911"/>
                    <a:pt x="7138" y="10342"/>
                    <a:pt x="8006" y="7506"/>
                  </a:cubicBezTo>
                  <a:cubicBezTo>
                    <a:pt x="8873" y="4671"/>
                    <a:pt x="8873" y="1"/>
                    <a:pt x="8873" y="1"/>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11" name="Google Shape;590;p31"/>
            <p:cNvSpPr/>
            <p:nvPr/>
          </p:nvSpPr>
          <p:spPr>
            <a:xfrm>
              <a:off x="7822166" y="1671846"/>
              <a:ext cx="105017" cy="182206"/>
            </a:xfrm>
            <a:custGeom>
              <a:avLst/>
              <a:gdLst/>
              <a:ahLst/>
              <a:cxnLst/>
              <a:rect l="l" t="t" r="r" b="b"/>
              <a:pathLst>
                <a:path w="5038" h="8741" fill="none" extrusionOk="0">
                  <a:moveTo>
                    <a:pt x="0" y="8740"/>
                  </a:moveTo>
                  <a:cubicBezTo>
                    <a:pt x="0" y="8740"/>
                    <a:pt x="3069" y="7372"/>
                    <a:pt x="4036" y="5538"/>
                  </a:cubicBezTo>
                  <a:cubicBezTo>
                    <a:pt x="5037" y="3670"/>
                    <a:pt x="5037" y="0"/>
                    <a:pt x="5037" y="0"/>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12" name="Google Shape;591;p31"/>
            <p:cNvSpPr/>
            <p:nvPr/>
          </p:nvSpPr>
          <p:spPr>
            <a:xfrm>
              <a:off x="7385484" y="1181571"/>
              <a:ext cx="572279" cy="658056"/>
            </a:xfrm>
            <a:custGeom>
              <a:avLst/>
              <a:gdLst/>
              <a:ahLst/>
              <a:cxnLst/>
              <a:rect l="l" t="t" r="r" b="b"/>
              <a:pathLst>
                <a:path w="27454" h="31569" extrusionOk="0">
                  <a:moveTo>
                    <a:pt x="15521" y="0"/>
                  </a:moveTo>
                  <a:cubicBezTo>
                    <a:pt x="15083" y="0"/>
                    <a:pt x="14645" y="33"/>
                    <a:pt x="14211" y="104"/>
                  </a:cubicBezTo>
                  <a:cubicBezTo>
                    <a:pt x="8874" y="971"/>
                    <a:pt x="968" y="5074"/>
                    <a:pt x="134" y="8343"/>
                  </a:cubicBezTo>
                  <a:cubicBezTo>
                    <a:pt x="1" y="8843"/>
                    <a:pt x="2870" y="23120"/>
                    <a:pt x="4938" y="26756"/>
                  </a:cubicBezTo>
                  <a:cubicBezTo>
                    <a:pt x="6606" y="29661"/>
                    <a:pt x="9727" y="31568"/>
                    <a:pt x="12219" y="31568"/>
                  </a:cubicBezTo>
                  <a:cubicBezTo>
                    <a:pt x="12818" y="31568"/>
                    <a:pt x="13380" y="31459"/>
                    <a:pt x="13878" y="31226"/>
                  </a:cubicBezTo>
                  <a:cubicBezTo>
                    <a:pt x="16846" y="29825"/>
                    <a:pt x="20149" y="27090"/>
                    <a:pt x="21583" y="24021"/>
                  </a:cubicBezTo>
                  <a:cubicBezTo>
                    <a:pt x="21850" y="23487"/>
                    <a:pt x="23284" y="17384"/>
                    <a:pt x="22984" y="17283"/>
                  </a:cubicBezTo>
                  <a:lnTo>
                    <a:pt x="22984" y="17283"/>
                  </a:lnTo>
                  <a:cubicBezTo>
                    <a:pt x="22989" y="17284"/>
                    <a:pt x="23138" y="17333"/>
                    <a:pt x="23370" y="17333"/>
                  </a:cubicBezTo>
                  <a:cubicBezTo>
                    <a:pt x="24011" y="17333"/>
                    <a:pt x="25286" y="16959"/>
                    <a:pt x="25919" y="14180"/>
                  </a:cubicBezTo>
                  <a:cubicBezTo>
                    <a:pt x="26753" y="10411"/>
                    <a:pt x="27454" y="8176"/>
                    <a:pt x="26420" y="6108"/>
                  </a:cubicBezTo>
                  <a:cubicBezTo>
                    <a:pt x="25470" y="4208"/>
                    <a:pt x="20467" y="0"/>
                    <a:pt x="15521" y="0"/>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13" name="Google Shape;592;p31"/>
            <p:cNvSpPr/>
            <p:nvPr/>
          </p:nvSpPr>
          <p:spPr>
            <a:xfrm>
              <a:off x="7179306" y="945919"/>
              <a:ext cx="825045" cy="491337"/>
            </a:xfrm>
            <a:custGeom>
              <a:avLst/>
              <a:gdLst/>
              <a:ahLst/>
              <a:cxnLst/>
              <a:rect l="l" t="t" r="r" b="b"/>
              <a:pathLst>
                <a:path w="39580" h="23571" extrusionOk="0">
                  <a:moveTo>
                    <a:pt x="28757" y="0"/>
                  </a:moveTo>
                  <a:cubicBezTo>
                    <a:pt x="27359" y="0"/>
                    <a:pt x="28272" y="2269"/>
                    <a:pt x="28272" y="2269"/>
                  </a:cubicBezTo>
                  <a:cubicBezTo>
                    <a:pt x="28272" y="2269"/>
                    <a:pt x="26370" y="1268"/>
                    <a:pt x="22067" y="734"/>
                  </a:cubicBezTo>
                  <a:cubicBezTo>
                    <a:pt x="21624" y="683"/>
                    <a:pt x="21156" y="659"/>
                    <a:pt x="20672" y="659"/>
                  </a:cubicBezTo>
                  <a:cubicBezTo>
                    <a:pt x="16467" y="659"/>
                    <a:pt x="11051" y="2495"/>
                    <a:pt x="9525" y="4170"/>
                  </a:cubicBezTo>
                  <a:cubicBezTo>
                    <a:pt x="7790" y="6072"/>
                    <a:pt x="11426" y="7106"/>
                    <a:pt x="11426" y="7106"/>
                  </a:cubicBezTo>
                  <a:cubicBezTo>
                    <a:pt x="11426" y="7106"/>
                    <a:pt x="1086" y="11242"/>
                    <a:pt x="385" y="16379"/>
                  </a:cubicBezTo>
                  <a:cubicBezTo>
                    <a:pt x="1" y="19358"/>
                    <a:pt x="2064" y="19989"/>
                    <a:pt x="3882" y="19989"/>
                  </a:cubicBezTo>
                  <a:cubicBezTo>
                    <a:pt x="5219" y="19989"/>
                    <a:pt x="6423" y="19648"/>
                    <a:pt x="6423" y="19648"/>
                  </a:cubicBezTo>
                  <a:lnTo>
                    <a:pt x="6423" y="19648"/>
                  </a:lnTo>
                  <a:cubicBezTo>
                    <a:pt x="6423" y="19648"/>
                    <a:pt x="6396" y="21593"/>
                    <a:pt x="10160" y="21593"/>
                  </a:cubicBezTo>
                  <a:cubicBezTo>
                    <a:pt x="10578" y="21593"/>
                    <a:pt x="11043" y="21569"/>
                    <a:pt x="11560" y="21516"/>
                  </a:cubicBezTo>
                  <a:cubicBezTo>
                    <a:pt x="16730" y="21016"/>
                    <a:pt x="24268" y="15179"/>
                    <a:pt x="24269" y="15178"/>
                  </a:cubicBezTo>
                  <a:lnTo>
                    <a:pt x="24269" y="15178"/>
                  </a:lnTo>
                  <a:cubicBezTo>
                    <a:pt x="24269" y="15178"/>
                    <a:pt x="21833" y="19158"/>
                    <a:pt x="23857" y="19158"/>
                  </a:cubicBezTo>
                  <a:cubicBezTo>
                    <a:pt x="23978" y="19158"/>
                    <a:pt x="24115" y="19144"/>
                    <a:pt x="24269" y="19114"/>
                  </a:cubicBezTo>
                  <a:cubicBezTo>
                    <a:pt x="27038" y="18614"/>
                    <a:pt x="28238" y="15011"/>
                    <a:pt x="28238" y="15011"/>
                  </a:cubicBezTo>
                  <a:cubicBezTo>
                    <a:pt x="28238" y="15011"/>
                    <a:pt x="28405" y="16045"/>
                    <a:pt x="28572" y="16879"/>
                  </a:cubicBezTo>
                  <a:cubicBezTo>
                    <a:pt x="28739" y="17747"/>
                    <a:pt x="30807" y="19815"/>
                    <a:pt x="30807" y="19815"/>
                  </a:cubicBezTo>
                  <a:cubicBezTo>
                    <a:pt x="30807" y="19815"/>
                    <a:pt x="31341" y="22750"/>
                    <a:pt x="32708" y="23417"/>
                  </a:cubicBezTo>
                  <a:cubicBezTo>
                    <a:pt x="32917" y="23524"/>
                    <a:pt x="33078" y="23570"/>
                    <a:pt x="33202" y="23570"/>
                  </a:cubicBezTo>
                  <a:cubicBezTo>
                    <a:pt x="33892" y="23570"/>
                    <a:pt x="33434" y="22140"/>
                    <a:pt x="33576" y="21716"/>
                  </a:cubicBezTo>
                  <a:cubicBezTo>
                    <a:pt x="33742" y="21182"/>
                    <a:pt x="36644" y="20315"/>
                    <a:pt x="38045" y="17413"/>
                  </a:cubicBezTo>
                  <a:cubicBezTo>
                    <a:pt x="39413" y="14478"/>
                    <a:pt x="36644" y="9341"/>
                    <a:pt x="36644" y="9341"/>
                  </a:cubicBezTo>
                  <a:cubicBezTo>
                    <a:pt x="36644" y="9341"/>
                    <a:pt x="39580" y="8974"/>
                    <a:pt x="39246" y="7773"/>
                  </a:cubicBezTo>
                  <a:cubicBezTo>
                    <a:pt x="38879" y="6572"/>
                    <a:pt x="34409" y="6238"/>
                    <a:pt x="34409" y="6238"/>
                  </a:cubicBezTo>
                  <a:cubicBezTo>
                    <a:pt x="34409" y="6238"/>
                    <a:pt x="32208" y="1201"/>
                    <a:pt x="29639" y="201"/>
                  </a:cubicBezTo>
                  <a:cubicBezTo>
                    <a:pt x="29275" y="60"/>
                    <a:pt x="28985" y="0"/>
                    <a:pt x="28757" y="0"/>
                  </a:cubicBezTo>
                  <a:close/>
                </a:path>
              </a:pathLst>
            </a:custGeom>
            <a:solidFill>
              <a:schemeClr val="dk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14" name="Google Shape;593;p31"/>
            <p:cNvSpPr/>
            <p:nvPr/>
          </p:nvSpPr>
          <p:spPr>
            <a:xfrm>
              <a:off x="6579616" y="2437733"/>
              <a:ext cx="297604" cy="109561"/>
            </a:xfrm>
            <a:custGeom>
              <a:avLst/>
              <a:gdLst/>
              <a:ahLst/>
              <a:cxnLst/>
              <a:rect l="l" t="t" r="r" b="b"/>
              <a:pathLst>
                <a:path w="14277" h="5256" extrusionOk="0">
                  <a:moveTo>
                    <a:pt x="7242" y="1"/>
                  </a:moveTo>
                  <a:cubicBezTo>
                    <a:pt x="6522" y="1"/>
                    <a:pt x="5801" y="105"/>
                    <a:pt x="5104" y="318"/>
                  </a:cubicBezTo>
                  <a:cubicBezTo>
                    <a:pt x="1701" y="1319"/>
                    <a:pt x="0" y="4288"/>
                    <a:pt x="0" y="5255"/>
                  </a:cubicBezTo>
                  <a:lnTo>
                    <a:pt x="14277" y="5255"/>
                  </a:lnTo>
                  <a:cubicBezTo>
                    <a:pt x="13910" y="3521"/>
                    <a:pt x="12843" y="2053"/>
                    <a:pt x="11308" y="1152"/>
                  </a:cubicBezTo>
                  <a:cubicBezTo>
                    <a:pt x="10070" y="401"/>
                    <a:pt x="8657" y="1"/>
                    <a:pt x="7242" y="1"/>
                  </a:cubicBezTo>
                  <a:close/>
                </a:path>
              </a:pathLst>
            </a:custGeom>
            <a:solidFill>
              <a:srgbClr val="808080"/>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15" name="Google Shape;594;p31"/>
            <p:cNvSpPr/>
            <p:nvPr/>
          </p:nvSpPr>
          <p:spPr>
            <a:xfrm>
              <a:off x="6574050" y="2391519"/>
              <a:ext cx="76501" cy="127050"/>
            </a:xfrm>
            <a:custGeom>
              <a:avLst/>
              <a:gdLst/>
              <a:ahLst/>
              <a:cxnLst/>
              <a:rect l="l" t="t" r="r" b="b"/>
              <a:pathLst>
                <a:path w="3670" h="6095" extrusionOk="0">
                  <a:moveTo>
                    <a:pt x="2802" y="0"/>
                  </a:moveTo>
                  <a:cubicBezTo>
                    <a:pt x="2802" y="0"/>
                    <a:pt x="968" y="2669"/>
                    <a:pt x="968" y="3669"/>
                  </a:cubicBezTo>
                  <a:cubicBezTo>
                    <a:pt x="968" y="4637"/>
                    <a:pt x="0" y="5638"/>
                    <a:pt x="1401" y="6071"/>
                  </a:cubicBezTo>
                  <a:cubicBezTo>
                    <a:pt x="1456" y="6087"/>
                    <a:pt x="1509" y="6094"/>
                    <a:pt x="1562" y="6094"/>
                  </a:cubicBezTo>
                  <a:cubicBezTo>
                    <a:pt x="2868" y="6094"/>
                    <a:pt x="3669" y="1513"/>
                    <a:pt x="3669" y="968"/>
                  </a:cubicBezTo>
                  <a:cubicBezTo>
                    <a:pt x="3669" y="400"/>
                    <a:pt x="2802" y="0"/>
                    <a:pt x="2802" y="0"/>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16" name="Google Shape;595;p31"/>
            <p:cNvSpPr/>
            <p:nvPr/>
          </p:nvSpPr>
          <p:spPr>
            <a:xfrm>
              <a:off x="6600461" y="2385183"/>
              <a:ext cx="85548" cy="143289"/>
            </a:xfrm>
            <a:custGeom>
              <a:avLst/>
              <a:gdLst/>
              <a:ahLst/>
              <a:cxnLst/>
              <a:rect l="l" t="t" r="r" b="b"/>
              <a:pathLst>
                <a:path w="4104" h="6874" extrusionOk="0">
                  <a:moveTo>
                    <a:pt x="2735" y="0"/>
                  </a:moveTo>
                  <a:cubicBezTo>
                    <a:pt x="2252" y="0"/>
                    <a:pt x="1770" y="69"/>
                    <a:pt x="1535" y="304"/>
                  </a:cubicBezTo>
                  <a:cubicBezTo>
                    <a:pt x="968" y="838"/>
                    <a:pt x="1" y="5808"/>
                    <a:pt x="134" y="6375"/>
                  </a:cubicBezTo>
                  <a:cubicBezTo>
                    <a:pt x="209" y="6692"/>
                    <a:pt x="688" y="6873"/>
                    <a:pt x="1167" y="6873"/>
                  </a:cubicBezTo>
                  <a:cubicBezTo>
                    <a:pt x="1546" y="6873"/>
                    <a:pt x="1925" y="6759"/>
                    <a:pt x="2102" y="6509"/>
                  </a:cubicBezTo>
                  <a:cubicBezTo>
                    <a:pt x="2536" y="5942"/>
                    <a:pt x="4104" y="137"/>
                    <a:pt x="4104" y="137"/>
                  </a:cubicBezTo>
                  <a:cubicBezTo>
                    <a:pt x="4104" y="137"/>
                    <a:pt x="3418" y="0"/>
                    <a:pt x="2735" y="0"/>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17" name="Google Shape;596;p31"/>
            <p:cNvSpPr/>
            <p:nvPr/>
          </p:nvSpPr>
          <p:spPr>
            <a:xfrm>
              <a:off x="6632458" y="2368715"/>
              <a:ext cx="365058" cy="178933"/>
            </a:xfrm>
            <a:custGeom>
              <a:avLst/>
              <a:gdLst/>
              <a:ahLst/>
              <a:cxnLst/>
              <a:rect l="l" t="t" r="r" b="b"/>
              <a:pathLst>
                <a:path w="17513" h="8584" extrusionOk="0">
                  <a:moveTo>
                    <a:pt x="3160" y="1"/>
                  </a:moveTo>
                  <a:cubicBezTo>
                    <a:pt x="2281" y="1"/>
                    <a:pt x="1759" y="1250"/>
                    <a:pt x="1435" y="2062"/>
                  </a:cubicBezTo>
                  <a:cubicBezTo>
                    <a:pt x="1001" y="3062"/>
                    <a:pt x="0" y="6598"/>
                    <a:pt x="0" y="7566"/>
                  </a:cubicBezTo>
                  <a:cubicBezTo>
                    <a:pt x="0" y="8149"/>
                    <a:pt x="533" y="8539"/>
                    <a:pt x="1030" y="8539"/>
                  </a:cubicBezTo>
                  <a:cubicBezTo>
                    <a:pt x="1386" y="8539"/>
                    <a:pt x="1723" y="8339"/>
                    <a:pt x="1835" y="7866"/>
                  </a:cubicBezTo>
                  <a:cubicBezTo>
                    <a:pt x="2135" y="6732"/>
                    <a:pt x="4403" y="3062"/>
                    <a:pt x="4403" y="3062"/>
                  </a:cubicBezTo>
                  <a:lnTo>
                    <a:pt x="7372" y="4196"/>
                  </a:lnTo>
                  <a:cubicBezTo>
                    <a:pt x="7372" y="4196"/>
                    <a:pt x="7639" y="4597"/>
                    <a:pt x="6371" y="5464"/>
                  </a:cubicBezTo>
                  <a:cubicBezTo>
                    <a:pt x="5104" y="6298"/>
                    <a:pt x="3269" y="8133"/>
                    <a:pt x="3836" y="8433"/>
                  </a:cubicBezTo>
                  <a:cubicBezTo>
                    <a:pt x="4023" y="8521"/>
                    <a:pt x="4328" y="8565"/>
                    <a:pt x="4674" y="8565"/>
                  </a:cubicBezTo>
                  <a:cubicBezTo>
                    <a:pt x="5381" y="8565"/>
                    <a:pt x="6258" y="8380"/>
                    <a:pt x="6638" y="7999"/>
                  </a:cubicBezTo>
                  <a:cubicBezTo>
                    <a:pt x="7205" y="7432"/>
                    <a:pt x="10174" y="6732"/>
                    <a:pt x="10174" y="6732"/>
                  </a:cubicBezTo>
                  <a:cubicBezTo>
                    <a:pt x="10174" y="6732"/>
                    <a:pt x="12876" y="8433"/>
                    <a:pt x="13443" y="8566"/>
                  </a:cubicBezTo>
                  <a:cubicBezTo>
                    <a:pt x="13492" y="8578"/>
                    <a:pt x="13564" y="8583"/>
                    <a:pt x="13653" y="8583"/>
                  </a:cubicBezTo>
                  <a:cubicBezTo>
                    <a:pt x="14593" y="8583"/>
                    <a:pt x="17513" y="7999"/>
                    <a:pt x="17513" y="7999"/>
                  </a:cubicBezTo>
                  <a:cubicBezTo>
                    <a:pt x="17513" y="7999"/>
                    <a:pt x="13577" y="4630"/>
                    <a:pt x="13009" y="4196"/>
                  </a:cubicBezTo>
                  <a:cubicBezTo>
                    <a:pt x="12376" y="3796"/>
                    <a:pt x="11709" y="3463"/>
                    <a:pt x="11041" y="3196"/>
                  </a:cubicBezTo>
                  <a:cubicBezTo>
                    <a:pt x="11041" y="3196"/>
                    <a:pt x="5104" y="1061"/>
                    <a:pt x="3836" y="227"/>
                  </a:cubicBezTo>
                  <a:cubicBezTo>
                    <a:pt x="3590" y="69"/>
                    <a:pt x="3365" y="1"/>
                    <a:pt x="3160"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18" name="Google Shape;597;p31"/>
            <p:cNvSpPr/>
            <p:nvPr/>
          </p:nvSpPr>
          <p:spPr>
            <a:xfrm>
              <a:off x="7830504" y="2384286"/>
              <a:ext cx="229483" cy="99722"/>
            </a:xfrm>
            <a:custGeom>
              <a:avLst/>
              <a:gdLst/>
              <a:ahLst/>
              <a:cxnLst/>
              <a:rect l="l" t="t" r="r" b="b"/>
              <a:pathLst>
                <a:path w="11009" h="4784" extrusionOk="0">
                  <a:moveTo>
                    <a:pt x="1497" y="1"/>
                  </a:moveTo>
                  <a:cubicBezTo>
                    <a:pt x="780" y="1"/>
                    <a:pt x="210" y="175"/>
                    <a:pt x="134" y="814"/>
                  </a:cubicBezTo>
                  <a:cubicBezTo>
                    <a:pt x="1" y="2215"/>
                    <a:pt x="2969" y="3082"/>
                    <a:pt x="4370" y="3082"/>
                  </a:cubicBezTo>
                  <a:cubicBezTo>
                    <a:pt x="5197" y="3082"/>
                    <a:pt x="5824" y="2894"/>
                    <a:pt x="6533" y="2894"/>
                  </a:cubicBezTo>
                  <a:cubicBezTo>
                    <a:pt x="7054" y="2894"/>
                    <a:pt x="7619" y="2996"/>
                    <a:pt x="8340" y="3349"/>
                  </a:cubicBezTo>
                  <a:cubicBezTo>
                    <a:pt x="10041" y="4217"/>
                    <a:pt x="11008" y="4784"/>
                    <a:pt x="11008" y="4784"/>
                  </a:cubicBezTo>
                  <a:lnTo>
                    <a:pt x="9040" y="1648"/>
                  </a:lnTo>
                  <a:lnTo>
                    <a:pt x="7072" y="247"/>
                  </a:lnTo>
                  <a:lnTo>
                    <a:pt x="4103" y="247"/>
                  </a:lnTo>
                  <a:cubicBezTo>
                    <a:pt x="3415" y="247"/>
                    <a:pt x="2351" y="1"/>
                    <a:pt x="1497"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19" name="Google Shape;598;p31"/>
            <p:cNvSpPr/>
            <p:nvPr/>
          </p:nvSpPr>
          <p:spPr>
            <a:xfrm>
              <a:off x="7877780" y="2315727"/>
              <a:ext cx="344213" cy="232276"/>
            </a:xfrm>
            <a:custGeom>
              <a:avLst/>
              <a:gdLst/>
              <a:ahLst/>
              <a:cxnLst/>
              <a:rect l="l" t="t" r="r" b="b"/>
              <a:pathLst>
                <a:path w="16513" h="11143" extrusionOk="0">
                  <a:moveTo>
                    <a:pt x="2970" y="0"/>
                  </a:moveTo>
                  <a:cubicBezTo>
                    <a:pt x="2136" y="0"/>
                    <a:pt x="1" y="4670"/>
                    <a:pt x="301" y="5804"/>
                  </a:cubicBezTo>
                  <a:cubicBezTo>
                    <a:pt x="378" y="6130"/>
                    <a:pt x="479" y="6258"/>
                    <a:pt x="594" y="6258"/>
                  </a:cubicBezTo>
                  <a:cubicBezTo>
                    <a:pt x="880" y="6258"/>
                    <a:pt x="1250" y="5470"/>
                    <a:pt x="1535" y="4970"/>
                  </a:cubicBezTo>
                  <a:cubicBezTo>
                    <a:pt x="1969" y="4270"/>
                    <a:pt x="3503" y="2302"/>
                    <a:pt x="3503" y="2302"/>
                  </a:cubicBezTo>
                  <a:cubicBezTo>
                    <a:pt x="3503" y="2302"/>
                    <a:pt x="5905" y="6238"/>
                    <a:pt x="6906" y="8373"/>
                  </a:cubicBezTo>
                  <a:cubicBezTo>
                    <a:pt x="7906" y="10474"/>
                    <a:pt x="9875" y="10775"/>
                    <a:pt x="11009" y="11042"/>
                  </a:cubicBezTo>
                  <a:cubicBezTo>
                    <a:pt x="11285" y="11115"/>
                    <a:pt x="11752" y="11142"/>
                    <a:pt x="12301" y="11142"/>
                  </a:cubicBezTo>
                  <a:cubicBezTo>
                    <a:pt x="14010" y="11142"/>
                    <a:pt x="16513" y="10875"/>
                    <a:pt x="16513" y="10875"/>
                  </a:cubicBezTo>
                  <a:cubicBezTo>
                    <a:pt x="16513" y="10875"/>
                    <a:pt x="13844" y="5104"/>
                    <a:pt x="12576" y="3269"/>
                  </a:cubicBezTo>
                  <a:cubicBezTo>
                    <a:pt x="11309" y="1435"/>
                    <a:pt x="3804" y="0"/>
                    <a:pt x="2970" y="0"/>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0" name="Google Shape;599;p31"/>
            <p:cNvSpPr/>
            <p:nvPr/>
          </p:nvSpPr>
          <p:spPr>
            <a:xfrm>
              <a:off x="7907797" y="2302616"/>
              <a:ext cx="170262" cy="181018"/>
            </a:xfrm>
            <a:custGeom>
              <a:avLst/>
              <a:gdLst/>
              <a:ahLst/>
              <a:cxnLst/>
              <a:rect l="l" t="t" r="r" b="b"/>
              <a:pathLst>
                <a:path w="8168" h="8684" extrusionOk="0">
                  <a:moveTo>
                    <a:pt x="4397" y="1"/>
                  </a:moveTo>
                  <a:cubicBezTo>
                    <a:pt x="4280" y="1"/>
                    <a:pt x="4169" y="20"/>
                    <a:pt x="4065" y="62"/>
                  </a:cubicBezTo>
                  <a:cubicBezTo>
                    <a:pt x="2630" y="629"/>
                    <a:pt x="395" y="7401"/>
                    <a:pt x="95" y="8268"/>
                  </a:cubicBezTo>
                  <a:cubicBezTo>
                    <a:pt x="1" y="8564"/>
                    <a:pt x="153" y="8683"/>
                    <a:pt x="402" y="8683"/>
                  </a:cubicBezTo>
                  <a:cubicBezTo>
                    <a:pt x="854" y="8683"/>
                    <a:pt x="1624" y="8287"/>
                    <a:pt x="1796" y="7834"/>
                  </a:cubicBezTo>
                  <a:cubicBezTo>
                    <a:pt x="2063" y="7134"/>
                    <a:pt x="4632" y="3465"/>
                    <a:pt x="4632" y="3465"/>
                  </a:cubicBezTo>
                  <a:lnTo>
                    <a:pt x="6867" y="4866"/>
                  </a:lnTo>
                  <a:lnTo>
                    <a:pt x="8168" y="3031"/>
                  </a:lnTo>
                  <a:cubicBezTo>
                    <a:pt x="8168" y="3031"/>
                    <a:pt x="5852" y="1"/>
                    <a:pt x="43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1" name="Google Shape;600;p31"/>
            <p:cNvSpPr/>
            <p:nvPr/>
          </p:nvSpPr>
          <p:spPr>
            <a:xfrm>
              <a:off x="7904211" y="2292089"/>
              <a:ext cx="173847" cy="200258"/>
            </a:xfrm>
            <a:custGeom>
              <a:avLst/>
              <a:gdLst/>
              <a:ahLst/>
              <a:cxnLst/>
              <a:rect l="l" t="t" r="r" b="b"/>
              <a:pathLst>
                <a:path w="8340" h="9607" fill="none" extrusionOk="0">
                  <a:moveTo>
                    <a:pt x="8340" y="3536"/>
                  </a:moveTo>
                  <a:cubicBezTo>
                    <a:pt x="8340" y="3536"/>
                    <a:pt x="5638" y="0"/>
                    <a:pt x="4237" y="567"/>
                  </a:cubicBezTo>
                  <a:cubicBezTo>
                    <a:pt x="2802" y="1134"/>
                    <a:pt x="567" y="7906"/>
                    <a:pt x="267" y="8773"/>
                  </a:cubicBezTo>
                  <a:cubicBezTo>
                    <a:pt x="0" y="9607"/>
                    <a:pt x="1702" y="9040"/>
                    <a:pt x="1968" y="8339"/>
                  </a:cubicBezTo>
                  <a:cubicBezTo>
                    <a:pt x="2235" y="7639"/>
                    <a:pt x="4804" y="3970"/>
                    <a:pt x="4804" y="3970"/>
                  </a:cubicBezTo>
                  <a:lnTo>
                    <a:pt x="7039" y="5371"/>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2" name="Google Shape;601;p31"/>
            <p:cNvSpPr/>
            <p:nvPr/>
          </p:nvSpPr>
          <p:spPr>
            <a:xfrm>
              <a:off x="7945234" y="2320855"/>
              <a:ext cx="173847" cy="158589"/>
            </a:xfrm>
            <a:custGeom>
              <a:avLst/>
              <a:gdLst/>
              <a:ahLst/>
              <a:cxnLst/>
              <a:rect l="l" t="t" r="r" b="b"/>
              <a:pathLst>
                <a:path w="8340" h="7608" extrusionOk="0">
                  <a:moveTo>
                    <a:pt x="4705" y="0"/>
                  </a:moveTo>
                  <a:cubicBezTo>
                    <a:pt x="4644" y="0"/>
                    <a:pt x="4588" y="7"/>
                    <a:pt x="4537" y="21"/>
                  </a:cubicBezTo>
                  <a:cubicBezTo>
                    <a:pt x="3536" y="321"/>
                    <a:pt x="0" y="7226"/>
                    <a:pt x="568" y="7526"/>
                  </a:cubicBezTo>
                  <a:cubicBezTo>
                    <a:pt x="672" y="7582"/>
                    <a:pt x="797" y="7608"/>
                    <a:pt x="933" y="7608"/>
                  </a:cubicBezTo>
                  <a:cubicBezTo>
                    <a:pt x="1535" y="7608"/>
                    <a:pt x="2374" y="7105"/>
                    <a:pt x="2836" y="6426"/>
                  </a:cubicBezTo>
                  <a:cubicBezTo>
                    <a:pt x="3403" y="5558"/>
                    <a:pt x="4537" y="3590"/>
                    <a:pt x="4537" y="3590"/>
                  </a:cubicBezTo>
                  <a:lnTo>
                    <a:pt x="6639" y="5125"/>
                  </a:lnTo>
                  <a:lnTo>
                    <a:pt x="8340" y="2156"/>
                  </a:lnTo>
                  <a:cubicBezTo>
                    <a:pt x="8340" y="2156"/>
                    <a:pt x="5795" y="0"/>
                    <a:pt x="47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3" name="Google Shape;602;p31"/>
            <p:cNvSpPr/>
            <p:nvPr/>
          </p:nvSpPr>
          <p:spPr>
            <a:xfrm>
              <a:off x="7945234" y="2315727"/>
              <a:ext cx="173847" cy="168282"/>
            </a:xfrm>
            <a:custGeom>
              <a:avLst/>
              <a:gdLst/>
              <a:ahLst/>
              <a:cxnLst/>
              <a:rect l="l" t="t" r="r" b="b"/>
              <a:pathLst>
                <a:path w="8340" h="8073" fill="none" extrusionOk="0">
                  <a:moveTo>
                    <a:pt x="8340" y="2402"/>
                  </a:moveTo>
                  <a:cubicBezTo>
                    <a:pt x="8340" y="2402"/>
                    <a:pt x="5504" y="0"/>
                    <a:pt x="4537" y="267"/>
                  </a:cubicBezTo>
                  <a:cubicBezTo>
                    <a:pt x="3536" y="567"/>
                    <a:pt x="0" y="7472"/>
                    <a:pt x="568" y="7772"/>
                  </a:cubicBezTo>
                  <a:cubicBezTo>
                    <a:pt x="1135" y="8073"/>
                    <a:pt x="2269" y="7506"/>
                    <a:pt x="2836" y="6672"/>
                  </a:cubicBezTo>
                  <a:cubicBezTo>
                    <a:pt x="3403" y="5804"/>
                    <a:pt x="4537" y="3836"/>
                    <a:pt x="4537" y="3836"/>
                  </a:cubicBezTo>
                  <a:lnTo>
                    <a:pt x="6639" y="5371"/>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4" name="Google Shape;603;p31"/>
            <p:cNvSpPr/>
            <p:nvPr/>
          </p:nvSpPr>
          <p:spPr>
            <a:xfrm>
              <a:off x="8007123" y="2356479"/>
              <a:ext cx="140474" cy="130323"/>
            </a:xfrm>
            <a:custGeom>
              <a:avLst/>
              <a:gdLst/>
              <a:ahLst/>
              <a:cxnLst/>
              <a:rect l="l" t="t" r="r" b="b"/>
              <a:pathLst>
                <a:path w="6739" h="6252" extrusionOk="0">
                  <a:moveTo>
                    <a:pt x="4593" y="1"/>
                  </a:moveTo>
                  <a:cubicBezTo>
                    <a:pt x="4517" y="1"/>
                    <a:pt x="4443" y="15"/>
                    <a:pt x="4370" y="47"/>
                  </a:cubicBezTo>
                  <a:cubicBezTo>
                    <a:pt x="3403" y="447"/>
                    <a:pt x="0" y="5684"/>
                    <a:pt x="1001" y="5684"/>
                  </a:cubicBezTo>
                  <a:cubicBezTo>
                    <a:pt x="1968" y="5684"/>
                    <a:pt x="4937" y="2582"/>
                    <a:pt x="4937" y="2582"/>
                  </a:cubicBezTo>
                  <a:lnTo>
                    <a:pt x="4937" y="2582"/>
                  </a:lnTo>
                  <a:cubicBezTo>
                    <a:pt x="4937" y="2582"/>
                    <a:pt x="4670" y="4984"/>
                    <a:pt x="4937" y="6251"/>
                  </a:cubicBezTo>
                  <a:lnTo>
                    <a:pt x="6738" y="2382"/>
                  </a:lnTo>
                  <a:cubicBezTo>
                    <a:pt x="6738" y="2382"/>
                    <a:pt x="5562" y="1"/>
                    <a:pt x="45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5" name="Google Shape;604;p31"/>
            <p:cNvSpPr/>
            <p:nvPr/>
          </p:nvSpPr>
          <p:spPr>
            <a:xfrm>
              <a:off x="8007123" y="2348412"/>
              <a:ext cx="140474" cy="138390"/>
            </a:xfrm>
            <a:custGeom>
              <a:avLst/>
              <a:gdLst/>
              <a:ahLst/>
              <a:cxnLst/>
              <a:rect l="l" t="t" r="r" b="b"/>
              <a:pathLst>
                <a:path w="6739" h="6639" fill="none" extrusionOk="0">
                  <a:moveTo>
                    <a:pt x="6738" y="2769"/>
                  </a:moveTo>
                  <a:cubicBezTo>
                    <a:pt x="6738" y="2769"/>
                    <a:pt x="5371" y="0"/>
                    <a:pt x="4370" y="434"/>
                  </a:cubicBezTo>
                  <a:cubicBezTo>
                    <a:pt x="3403" y="834"/>
                    <a:pt x="0" y="6071"/>
                    <a:pt x="1001" y="6071"/>
                  </a:cubicBezTo>
                  <a:cubicBezTo>
                    <a:pt x="1968" y="6071"/>
                    <a:pt x="4937" y="2969"/>
                    <a:pt x="4937" y="2969"/>
                  </a:cubicBezTo>
                  <a:cubicBezTo>
                    <a:pt x="4937" y="2969"/>
                    <a:pt x="4670" y="5371"/>
                    <a:pt x="4937" y="6638"/>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6" name="Google Shape;605;p31"/>
            <p:cNvSpPr/>
            <p:nvPr/>
          </p:nvSpPr>
          <p:spPr>
            <a:xfrm>
              <a:off x="7292327" y="2523635"/>
              <a:ext cx="773224" cy="24347"/>
            </a:xfrm>
            <a:custGeom>
              <a:avLst/>
              <a:gdLst/>
              <a:ahLst/>
              <a:cxnLst/>
              <a:rect l="l" t="t" r="r" b="b"/>
              <a:pathLst>
                <a:path w="37094" h="1168" extrusionOk="0">
                  <a:moveTo>
                    <a:pt x="0" y="0"/>
                  </a:moveTo>
                  <a:lnTo>
                    <a:pt x="0" y="1168"/>
                  </a:lnTo>
                  <a:lnTo>
                    <a:pt x="37093" y="1168"/>
                  </a:lnTo>
                  <a:lnTo>
                    <a:pt x="37093" y="0"/>
                  </a:lnTo>
                  <a:close/>
                </a:path>
              </a:pathLst>
            </a:custGeom>
            <a:solidFill>
              <a:srgbClr val="808080"/>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7" name="Google Shape;606;p31"/>
            <p:cNvSpPr/>
            <p:nvPr/>
          </p:nvSpPr>
          <p:spPr>
            <a:xfrm>
              <a:off x="6728408" y="2020895"/>
              <a:ext cx="933856" cy="527087"/>
            </a:xfrm>
            <a:custGeom>
              <a:avLst/>
              <a:gdLst/>
              <a:ahLst/>
              <a:cxnLst/>
              <a:rect l="l" t="t" r="r" b="b"/>
              <a:pathLst>
                <a:path w="44800" h="25286" extrusionOk="0">
                  <a:moveTo>
                    <a:pt x="0" y="1"/>
                  </a:moveTo>
                  <a:lnTo>
                    <a:pt x="7573" y="25286"/>
                  </a:lnTo>
                  <a:lnTo>
                    <a:pt x="44799" y="25286"/>
                  </a:lnTo>
                  <a:lnTo>
                    <a:pt x="37227" y="1"/>
                  </a:lnTo>
                  <a:close/>
                </a:path>
              </a:pathLst>
            </a:custGeom>
            <a:solidFill>
              <a:srgbClr val="808080"/>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8" name="Google Shape;607;p31"/>
            <p:cNvSpPr/>
            <p:nvPr/>
          </p:nvSpPr>
          <p:spPr>
            <a:xfrm>
              <a:off x="6402288" y="2547273"/>
              <a:ext cx="2741722" cy="21"/>
            </a:xfrm>
            <a:custGeom>
              <a:avLst/>
              <a:gdLst/>
              <a:ahLst/>
              <a:cxnLst/>
              <a:rect l="l" t="t" r="r" b="b"/>
              <a:pathLst>
                <a:path w="131529" h="1" fill="none" extrusionOk="0">
                  <a:moveTo>
                    <a:pt x="1" y="0"/>
                  </a:moveTo>
                  <a:lnTo>
                    <a:pt x="131528" y="0"/>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9" name="Google Shape;608;p31"/>
            <p:cNvSpPr/>
            <p:nvPr/>
          </p:nvSpPr>
          <p:spPr>
            <a:xfrm>
              <a:off x="7637604" y="4219042"/>
              <a:ext cx="177620" cy="240489"/>
            </a:xfrm>
            <a:custGeom>
              <a:avLst/>
              <a:gdLst/>
              <a:ahLst/>
              <a:cxnLst/>
              <a:rect l="l" t="t" r="r" b="b"/>
              <a:pathLst>
                <a:path w="8521" h="11537" extrusionOk="0">
                  <a:moveTo>
                    <a:pt x="4173" y="1"/>
                  </a:moveTo>
                  <a:cubicBezTo>
                    <a:pt x="2484" y="1"/>
                    <a:pt x="968" y="1370"/>
                    <a:pt x="782" y="1525"/>
                  </a:cubicBezTo>
                  <a:cubicBezTo>
                    <a:pt x="0" y="2255"/>
                    <a:pt x="704" y="3351"/>
                    <a:pt x="1526" y="3351"/>
                  </a:cubicBezTo>
                  <a:cubicBezTo>
                    <a:pt x="1757" y="3351"/>
                    <a:pt x="1997" y="3264"/>
                    <a:pt x="2216" y="3060"/>
                  </a:cubicBezTo>
                  <a:cubicBezTo>
                    <a:pt x="2560" y="2747"/>
                    <a:pt x="3460" y="2083"/>
                    <a:pt x="4149" y="2083"/>
                  </a:cubicBezTo>
                  <a:cubicBezTo>
                    <a:pt x="4195" y="2083"/>
                    <a:pt x="4240" y="2086"/>
                    <a:pt x="4284" y="2092"/>
                  </a:cubicBezTo>
                  <a:cubicBezTo>
                    <a:pt x="4585" y="2159"/>
                    <a:pt x="4851" y="2359"/>
                    <a:pt x="4985" y="2626"/>
                  </a:cubicBezTo>
                  <a:cubicBezTo>
                    <a:pt x="6186" y="4628"/>
                    <a:pt x="5252" y="8731"/>
                    <a:pt x="4651" y="9431"/>
                  </a:cubicBezTo>
                  <a:cubicBezTo>
                    <a:pt x="4588" y="9456"/>
                    <a:pt x="4492" y="9469"/>
                    <a:pt x="4372" y="9469"/>
                  </a:cubicBezTo>
                  <a:cubicBezTo>
                    <a:pt x="3858" y="9469"/>
                    <a:pt x="2900" y="9249"/>
                    <a:pt x="2116" y="8897"/>
                  </a:cubicBezTo>
                  <a:cubicBezTo>
                    <a:pt x="1953" y="8826"/>
                    <a:pt x="1797" y="8794"/>
                    <a:pt x="1652" y="8794"/>
                  </a:cubicBezTo>
                  <a:cubicBezTo>
                    <a:pt x="639" y="8794"/>
                    <a:pt x="145" y="10336"/>
                    <a:pt x="1282" y="10832"/>
                  </a:cubicBezTo>
                  <a:cubicBezTo>
                    <a:pt x="2216" y="11232"/>
                    <a:pt x="3250" y="11499"/>
                    <a:pt x="4284" y="11533"/>
                  </a:cubicBezTo>
                  <a:cubicBezTo>
                    <a:pt x="4335" y="11535"/>
                    <a:pt x="4385" y="11537"/>
                    <a:pt x="4435" y="11537"/>
                  </a:cubicBezTo>
                  <a:cubicBezTo>
                    <a:pt x="4979" y="11537"/>
                    <a:pt x="5491" y="11371"/>
                    <a:pt x="5919" y="11066"/>
                  </a:cubicBezTo>
                  <a:cubicBezTo>
                    <a:pt x="7286" y="9965"/>
                    <a:pt x="8521" y="4427"/>
                    <a:pt x="6753" y="1559"/>
                  </a:cubicBezTo>
                  <a:cubicBezTo>
                    <a:pt x="6286" y="725"/>
                    <a:pt x="5485" y="158"/>
                    <a:pt x="4551" y="24"/>
                  </a:cubicBezTo>
                  <a:cubicBezTo>
                    <a:pt x="4425" y="8"/>
                    <a:pt x="4298" y="1"/>
                    <a:pt x="4173" y="1"/>
                  </a:cubicBezTo>
                  <a:close/>
                </a:path>
              </a:pathLst>
            </a:custGeom>
            <a:solidFill>
              <a:schemeClr val="dk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30" name="Google Shape;609;p31"/>
            <p:cNvSpPr/>
            <p:nvPr/>
          </p:nvSpPr>
          <p:spPr>
            <a:xfrm>
              <a:off x="7448769" y="4202158"/>
              <a:ext cx="239905" cy="318470"/>
            </a:xfrm>
            <a:custGeom>
              <a:avLst/>
              <a:gdLst/>
              <a:ahLst/>
              <a:cxnLst/>
              <a:rect l="l" t="t" r="r" b="b"/>
              <a:pathLst>
                <a:path w="11509" h="15278" extrusionOk="0">
                  <a:moveTo>
                    <a:pt x="0" y="0"/>
                  </a:moveTo>
                  <a:lnTo>
                    <a:pt x="0" y="15278"/>
                  </a:lnTo>
                  <a:lnTo>
                    <a:pt x="11509" y="15278"/>
                  </a:lnTo>
                  <a:lnTo>
                    <a:pt x="11509" y="0"/>
                  </a:lnTo>
                  <a:close/>
                </a:path>
              </a:pathLst>
            </a:custGeom>
            <a:solidFill>
              <a:schemeClr val="dk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31" name="Google Shape;610;p31"/>
            <p:cNvSpPr/>
            <p:nvPr/>
          </p:nvSpPr>
          <p:spPr>
            <a:xfrm>
              <a:off x="7470323" y="3816942"/>
              <a:ext cx="127967" cy="367852"/>
            </a:xfrm>
            <a:custGeom>
              <a:avLst/>
              <a:gdLst/>
              <a:ahLst/>
              <a:cxnLst/>
              <a:rect l="l" t="t" r="r" b="b"/>
              <a:pathLst>
                <a:path w="6139" h="17647" fill="none" extrusionOk="0">
                  <a:moveTo>
                    <a:pt x="1" y="17646"/>
                  </a:moveTo>
                  <a:cubicBezTo>
                    <a:pt x="1" y="17646"/>
                    <a:pt x="1" y="16346"/>
                    <a:pt x="2336" y="15078"/>
                  </a:cubicBezTo>
                  <a:cubicBezTo>
                    <a:pt x="4671" y="13810"/>
                    <a:pt x="5938" y="11909"/>
                    <a:pt x="4671" y="8306"/>
                  </a:cubicBezTo>
                  <a:cubicBezTo>
                    <a:pt x="3403" y="4670"/>
                    <a:pt x="3603" y="2135"/>
                    <a:pt x="6138" y="0"/>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32" name="Google Shape;611;p31"/>
            <p:cNvSpPr/>
            <p:nvPr/>
          </p:nvSpPr>
          <p:spPr>
            <a:xfrm>
              <a:off x="7481454" y="3817630"/>
              <a:ext cx="45901" cy="84172"/>
            </a:xfrm>
            <a:custGeom>
              <a:avLst/>
              <a:gdLst/>
              <a:ahLst/>
              <a:cxnLst/>
              <a:rect l="l" t="t" r="r" b="b"/>
              <a:pathLst>
                <a:path w="2202" h="4038" fill="none" extrusionOk="0">
                  <a:moveTo>
                    <a:pt x="0" y="4037"/>
                  </a:moveTo>
                  <a:cubicBezTo>
                    <a:pt x="100" y="2469"/>
                    <a:pt x="801" y="1168"/>
                    <a:pt x="2202" y="1"/>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33" name="Google Shape;612;p31"/>
            <p:cNvSpPr/>
            <p:nvPr/>
          </p:nvSpPr>
          <p:spPr>
            <a:xfrm>
              <a:off x="7484935" y="3949058"/>
              <a:ext cx="11840" cy="41044"/>
            </a:xfrm>
            <a:custGeom>
              <a:avLst/>
              <a:gdLst/>
              <a:ahLst/>
              <a:cxnLst/>
              <a:rect l="l" t="t" r="r" b="b"/>
              <a:pathLst>
                <a:path w="568" h="1969" fill="none" extrusionOk="0">
                  <a:moveTo>
                    <a:pt x="567" y="1968"/>
                  </a:moveTo>
                  <a:cubicBezTo>
                    <a:pt x="334" y="1301"/>
                    <a:pt x="133" y="668"/>
                    <a:pt x="0" y="0"/>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34" name="Google Shape;613;p31"/>
            <p:cNvSpPr/>
            <p:nvPr/>
          </p:nvSpPr>
          <p:spPr>
            <a:xfrm>
              <a:off x="7656677" y="3977574"/>
              <a:ext cx="11131" cy="38251"/>
            </a:xfrm>
            <a:custGeom>
              <a:avLst/>
              <a:gdLst/>
              <a:ahLst/>
              <a:cxnLst/>
              <a:rect l="l" t="t" r="r" b="b"/>
              <a:pathLst>
                <a:path w="534" h="1835" fill="none" extrusionOk="0">
                  <a:moveTo>
                    <a:pt x="534" y="1835"/>
                  </a:moveTo>
                  <a:cubicBezTo>
                    <a:pt x="434" y="1401"/>
                    <a:pt x="334" y="1001"/>
                    <a:pt x="167" y="567"/>
                  </a:cubicBezTo>
                  <a:cubicBezTo>
                    <a:pt x="100" y="367"/>
                    <a:pt x="34" y="200"/>
                    <a:pt x="0" y="0"/>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35" name="Google Shape;614;p31"/>
            <p:cNvSpPr/>
            <p:nvPr/>
          </p:nvSpPr>
          <p:spPr>
            <a:xfrm>
              <a:off x="7562812" y="4056139"/>
              <a:ext cx="107789" cy="128655"/>
            </a:xfrm>
            <a:custGeom>
              <a:avLst/>
              <a:gdLst/>
              <a:ahLst/>
              <a:cxnLst/>
              <a:rect l="l" t="t" r="r" b="b"/>
              <a:pathLst>
                <a:path w="5171" h="6172" fill="none" extrusionOk="0">
                  <a:moveTo>
                    <a:pt x="0" y="6171"/>
                  </a:moveTo>
                  <a:cubicBezTo>
                    <a:pt x="0" y="6171"/>
                    <a:pt x="0" y="4871"/>
                    <a:pt x="2335" y="3603"/>
                  </a:cubicBezTo>
                  <a:cubicBezTo>
                    <a:pt x="3869" y="2769"/>
                    <a:pt x="4970" y="1668"/>
                    <a:pt x="5170" y="0"/>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grpSp>
          <p:nvGrpSpPr>
            <p:cNvPr id="36" name="Google Shape;615;p31"/>
            <p:cNvGrpSpPr/>
            <p:nvPr/>
          </p:nvGrpSpPr>
          <p:grpSpPr>
            <a:xfrm>
              <a:off x="8534885" y="1866208"/>
              <a:ext cx="478414" cy="675170"/>
              <a:chOff x="6994560" y="3931733"/>
              <a:chExt cx="478414" cy="675170"/>
            </a:xfrm>
          </p:grpSpPr>
          <p:sp>
            <p:nvSpPr>
              <p:cNvPr id="64" name="Google Shape;616;p31"/>
              <p:cNvSpPr/>
              <p:nvPr/>
            </p:nvSpPr>
            <p:spPr>
              <a:xfrm>
                <a:off x="6994560" y="3931733"/>
                <a:ext cx="478414" cy="298313"/>
              </a:xfrm>
              <a:custGeom>
                <a:avLst/>
                <a:gdLst/>
                <a:ahLst/>
                <a:cxnLst/>
                <a:rect l="l" t="t" r="r" b="b"/>
                <a:pathLst>
                  <a:path w="22951" h="14311" extrusionOk="0">
                    <a:moveTo>
                      <a:pt x="12976" y="0"/>
                    </a:moveTo>
                    <a:cubicBezTo>
                      <a:pt x="12976" y="0"/>
                      <a:pt x="11008" y="2936"/>
                      <a:pt x="10308" y="5304"/>
                    </a:cubicBezTo>
                    <a:cubicBezTo>
                      <a:pt x="9574" y="7639"/>
                      <a:pt x="9807" y="11742"/>
                      <a:pt x="9807" y="11742"/>
                    </a:cubicBezTo>
                    <a:cubicBezTo>
                      <a:pt x="9607" y="10007"/>
                      <a:pt x="9207" y="8339"/>
                      <a:pt x="8640" y="6705"/>
                    </a:cubicBezTo>
                    <a:cubicBezTo>
                      <a:pt x="7973" y="4904"/>
                      <a:pt x="6972" y="3236"/>
                      <a:pt x="5738" y="1768"/>
                    </a:cubicBezTo>
                    <a:lnTo>
                      <a:pt x="5738" y="1768"/>
                    </a:lnTo>
                    <a:cubicBezTo>
                      <a:pt x="5738" y="1768"/>
                      <a:pt x="5738" y="7039"/>
                      <a:pt x="6572" y="9507"/>
                    </a:cubicBezTo>
                    <a:cubicBezTo>
                      <a:pt x="7361" y="11907"/>
                      <a:pt x="7955" y="12752"/>
                      <a:pt x="7972" y="12775"/>
                    </a:cubicBezTo>
                    <a:lnTo>
                      <a:pt x="7972" y="12775"/>
                    </a:lnTo>
                    <a:cubicBezTo>
                      <a:pt x="7946" y="12739"/>
                      <a:pt x="6553" y="10803"/>
                      <a:pt x="4570" y="10341"/>
                    </a:cubicBezTo>
                    <a:cubicBezTo>
                      <a:pt x="3987" y="10205"/>
                      <a:pt x="3355" y="10156"/>
                      <a:pt x="2752" y="10156"/>
                    </a:cubicBezTo>
                    <a:cubicBezTo>
                      <a:pt x="1289" y="10156"/>
                      <a:pt x="0" y="10441"/>
                      <a:pt x="0" y="10441"/>
                    </a:cubicBezTo>
                    <a:cubicBezTo>
                      <a:pt x="0" y="10441"/>
                      <a:pt x="2902" y="11041"/>
                      <a:pt x="4337" y="11742"/>
                    </a:cubicBezTo>
                    <a:cubicBezTo>
                      <a:pt x="5738" y="12442"/>
                      <a:pt x="7005" y="14077"/>
                      <a:pt x="7005" y="14077"/>
                    </a:cubicBezTo>
                    <a:lnTo>
                      <a:pt x="12743" y="14310"/>
                    </a:lnTo>
                    <a:cubicBezTo>
                      <a:pt x="14202" y="13085"/>
                      <a:pt x="20923" y="13008"/>
                      <a:pt x="22580" y="13008"/>
                    </a:cubicBezTo>
                    <a:cubicBezTo>
                      <a:pt x="22817" y="13008"/>
                      <a:pt x="22950" y="13009"/>
                      <a:pt x="22950" y="13009"/>
                    </a:cubicBezTo>
                    <a:cubicBezTo>
                      <a:pt x="22950" y="13009"/>
                      <a:pt x="20015" y="11375"/>
                      <a:pt x="17546" y="11375"/>
                    </a:cubicBezTo>
                    <a:cubicBezTo>
                      <a:pt x="17489" y="11374"/>
                      <a:pt x="17432" y="11373"/>
                      <a:pt x="17375" y="11373"/>
                    </a:cubicBezTo>
                    <a:cubicBezTo>
                      <a:pt x="16068" y="11373"/>
                      <a:pt x="14796" y="11739"/>
                      <a:pt x="13677" y="12442"/>
                    </a:cubicBezTo>
                    <a:cubicBezTo>
                      <a:pt x="13677" y="12442"/>
                      <a:pt x="14978" y="11141"/>
                      <a:pt x="16279" y="9974"/>
                    </a:cubicBezTo>
                    <a:cubicBezTo>
                      <a:pt x="17546" y="8806"/>
                      <a:pt x="19548" y="5171"/>
                      <a:pt x="19548" y="5171"/>
                    </a:cubicBezTo>
                    <a:lnTo>
                      <a:pt x="19548" y="5171"/>
                    </a:lnTo>
                    <a:cubicBezTo>
                      <a:pt x="19547" y="5171"/>
                      <a:pt x="15345" y="6572"/>
                      <a:pt x="13577" y="8206"/>
                    </a:cubicBezTo>
                    <a:cubicBezTo>
                      <a:pt x="12476" y="9307"/>
                      <a:pt x="11609" y="10608"/>
                      <a:pt x="11108" y="12075"/>
                    </a:cubicBezTo>
                    <a:cubicBezTo>
                      <a:pt x="11108" y="12075"/>
                      <a:pt x="11475" y="10808"/>
                      <a:pt x="12276" y="7973"/>
                    </a:cubicBezTo>
                    <a:cubicBezTo>
                      <a:pt x="13110" y="5171"/>
                      <a:pt x="12976" y="1"/>
                      <a:pt x="12976" y="0"/>
                    </a:cubicBezTo>
                    <a:close/>
                  </a:path>
                </a:pathLst>
              </a:custGeom>
              <a:solidFill>
                <a:schemeClr val="accent3"/>
              </a:solid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65" name="Google Shape;617;p31"/>
              <p:cNvSpPr/>
              <p:nvPr/>
            </p:nvSpPr>
            <p:spPr>
              <a:xfrm>
                <a:off x="7144060" y="4191087"/>
                <a:ext cx="29913" cy="20887"/>
              </a:xfrm>
              <a:custGeom>
                <a:avLst/>
                <a:gdLst/>
                <a:ahLst/>
                <a:cxnLst/>
                <a:rect l="l" t="t" r="r" b="b"/>
                <a:pathLst>
                  <a:path w="1435" h="1002" fill="none" extrusionOk="0">
                    <a:moveTo>
                      <a:pt x="1435" y="1001"/>
                    </a:moveTo>
                    <a:lnTo>
                      <a:pt x="0" y="0"/>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66" name="Google Shape;618;p31"/>
              <p:cNvSpPr/>
              <p:nvPr/>
            </p:nvSpPr>
            <p:spPr>
              <a:xfrm>
                <a:off x="7164905" y="4116691"/>
                <a:ext cx="41753" cy="111271"/>
              </a:xfrm>
              <a:custGeom>
                <a:avLst/>
                <a:gdLst/>
                <a:ahLst/>
                <a:cxnLst/>
                <a:rect l="l" t="t" r="r" b="b"/>
                <a:pathLst>
                  <a:path w="2003" h="5338" fill="none" extrusionOk="0">
                    <a:moveTo>
                      <a:pt x="2002" y="5337"/>
                    </a:moveTo>
                    <a:lnTo>
                      <a:pt x="1" y="0"/>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67" name="Google Shape;619;p31"/>
              <p:cNvSpPr/>
              <p:nvPr/>
            </p:nvSpPr>
            <p:spPr>
              <a:xfrm>
                <a:off x="7201759" y="4079837"/>
                <a:ext cx="27849" cy="162028"/>
              </a:xfrm>
              <a:custGeom>
                <a:avLst/>
                <a:gdLst/>
                <a:ahLst/>
                <a:cxnLst/>
                <a:rect l="l" t="t" r="r" b="b"/>
                <a:pathLst>
                  <a:path w="1336" h="7773" fill="none" extrusionOk="0">
                    <a:moveTo>
                      <a:pt x="1" y="7772"/>
                    </a:moveTo>
                    <a:lnTo>
                      <a:pt x="1335" y="0"/>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68" name="Google Shape;620;p31"/>
              <p:cNvSpPr/>
              <p:nvPr/>
            </p:nvSpPr>
            <p:spPr>
              <a:xfrm>
                <a:off x="7206637" y="4131282"/>
                <a:ext cx="78586" cy="96679"/>
              </a:xfrm>
              <a:custGeom>
                <a:avLst/>
                <a:gdLst/>
                <a:ahLst/>
                <a:cxnLst/>
                <a:rect l="l" t="t" r="r" b="b"/>
                <a:pathLst>
                  <a:path w="3770" h="4638" fill="none" extrusionOk="0">
                    <a:moveTo>
                      <a:pt x="0" y="4637"/>
                    </a:moveTo>
                    <a:lnTo>
                      <a:pt x="3770" y="1"/>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69" name="Google Shape;621;p31"/>
              <p:cNvSpPr/>
              <p:nvPr/>
            </p:nvSpPr>
            <p:spPr>
              <a:xfrm>
                <a:off x="7190648" y="4189002"/>
                <a:ext cx="115440" cy="29225"/>
              </a:xfrm>
              <a:custGeom>
                <a:avLst/>
                <a:gdLst/>
                <a:ahLst/>
                <a:cxnLst/>
                <a:rect l="l" t="t" r="r" b="b"/>
                <a:pathLst>
                  <a:path w="5538" h="1402" fill="none" extrusionOk="0">
                    <a:moveTo>
                      <a:pt x="0" y="1401"/>
                    </a:moveTo>
                    <a:lnTo>
                      <a:pt x="5537" y="0"/>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70" name="Google Shape;622;p31"/>
              <p:cNvSpPr/>
              <p:nvPr/>
            </p:nvSpPr>
            <p:spPr>
              <a:xfrm>
                <a:off x="7082859" y="4215413"/>
                <a:ext cx="283033" cy="391490"/>
              </a:xfrm>
              <a:custGeom>
                <a:avLst/>
                <a:gdLst/>
                <a:ahLst/>
                <a:cxnLst/>
                <a:rect l="l" t="t" r="r" b="b"/>
                <a:pathLst>
                  <a:path w="13578" h="18781" extrusionOk="0">
                    <a:moveTo>
                      <a:pt x="935" y="1"/>
                    </a:moveTo>
                    <a:lnTo>
                      <a:pt x="334" y="5205"/>
                    </a:lnTo>
                    <a:cubicBezTo>
                      <a:pt x="1" y="8307"/>
                      <a:pt x="1" y="11442"/>
                      <a:pt x="401" y="14545"/>
                    </a:cubicBezTo>
                    <a:lnTo>
                      <a:pt x="935" y="18781"/>
                    </a:lnTo>
                    <a:lnTo>
                      <a:pt x="12610" y="18781"/>
                    </a:lnTo>
                    <a:lnTo>
                      <a:pt x="13177" y="14411"/>
                    </a:lnTo>
                    <a:cubicBezTo>
                      <a:pt x="13544" y="11309"/>
                      <a:pt x="13577" y="8173"/>
                      <a:pt x="13210" y="5071"/>
                    </a:cubicBezTo>
                    <a:lnTo>
                      <a:pt x="12643"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71" name="Google Shape;623;p31"/>
              <p:cNvSpPr/>
              <p:nvPr/>
            </p:nvSpPr>
            <p:spPr>
              <a:xfrm>
                <a:off x="7101640" y="4215413"/>
                <a:ext cx="260062" cy="391490"/>
              </a:xfrm>
              <a:custGeom>
                <a:avLst/>
                <a:gdLst/>
                <a:ahLst/>
                <a:cxnLst/>
                <a:rect l="l" t="t" r="r" b="b"/>
                <a:pathLst>
                  <a:path w="12476" h="18781" extrusionOk="0">
                    <a:moveTo>
                      <a:pt x="4303" y="134"/>
                    </a:moveTo>
                    <a:lnTo>
                      <a:pt x="3877" y="3359"/>
                    </a:lnTo>
                    <a:lnTo>
                      <a:pt x="3877" y="3359"/>
                    </a:lnTo>
                    <a:lnTo>
                      <a:pt x="5286" y="4580"/>
                    </a:lnTo>
                    <a:lnTo>
                      <a:pt x="4303" y="134"/>
                    </a:lnTo>
                    <a:close/>
                    <a:moveTo>
                      <a:pt x="10741" y="134"/>
                    </a:moveTo>
                    <a:lnTo>
                      <a:pt x="9680" y="8386"/>
                    </a:lnTo>
                    <a:lnTo>
                      <a:pt x="9680" y="8386"/>
                    </a:lnTo>
                    <a:lnTo>
                      <a:pt x="12476" y="10809"/>
                    </a:lnTo>
                    <a:lnTo>
                      <a:pt x="10741" y="134"/>
                    </a:lnTo>
                    <a:close/>
                    <a:moveTo>
                      <a:pt x="5286" y="4580"/>
                    </a:moveTo>
                    <a:lnTo>
                      <a:pt x="8373" y="18547"/>
                    </a:lnTo>
                    <a:lnTo>
                      <a:pt x="9680" y="8386"/>
                    </a:lnTo>
                    <a:lnTo>
                      <a:pt x="9680" y="8386"/>
                    </a:lnTo>
                    <a:lnTo>
                      <a:pt x="5286" y="4580"/>
                    </a:lnTo>
                    <a:close/>
                    <a:moveTo>
                      <a:pt x="0" y="1"/>
                    </a:moveTo>
                    <a:lnTo>
                      <a:pt x="1835" y="18781"/>
                    </a:lnTo>
                    <a:lnTo>
                      <a:pt x="3877" y="3359"/>
                    </a:lnTo>
                    <a:lnTo>
                      <a:pt x="3877" y="3359"/>
                    </a:lnTo>
                    <a:lnTo>
                      <a:pt x="0"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72" name="Google Shape;624;p31"/>
              <p:cNvSpPr/>
              <p:nvPr/>
            </p:nvSpPr>
            <p:spPr>
              <a:xfrm>
                <a:off x="7101640" y="4215413"/>
                <a:ext cx="260062" cy="391490"/>
              </a:xfrm>
              <a:custGeom>
                <a:avLst/>
                <a:gdLst/>
                <a:ahLst/>
                <a:cxnLst/>
                <a:rect l="l" t="t" r="r" b="b"/>
                <a:pathLst>
                  <a:path w="12476" h="18781" fill="none" extrusionOk="0">
                    <a:moveTo>
                      <a:pt x="12476" y="10809"/>
                    </a:moveTo>
                    <a:lnTo>
                      <a:pt x="10741" y="134"/>
                    </a:lnTo>
                    <a:lnTo>
                      <a:pt x="8373" y="18547"/>
                    </a:lnTo>
                    <a:lnTo>
                      <a:pt x="4303" y="134"/>
                    </a:lnTo>
                    <a:lnTo>
                      <a:pt x="1835" y="18781"/>
                    </a:lnTo>
                    <a:lnTo>
                      <a:pt x="0" y="1"/>
                    </a:lnTo>
                  </a:path>
                </a:pathLst>
              </a:custGeom>
              <a:noFill/>
              <a:ln w="108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73" name="Google Shape;625;p31"/>
              <p:cNvSpPr/>
              <p:nvPr/>
            </p:nvSpPr>
            <p:spPr>
              <a:xfrm>
                <a:off x="7082859" y="4215413"/>
                <a:ext cx="283033" cy="391490"/>
              </a:xfrm>
              <a:custGeom>
                <a:avLst/>
                <a:gdLst/>
                <a:ahLst/>
                <a:cxnLst/>
                <a:rect l="l" t="t" r="r" b="b"/>
                <a:pathLst>
                  <a:path w="13578" h="18781" fill="none" extrusionOk="0">
                    <a:moveTo>
                      <a:pt x="12610" y="18781"/>
                    </a:moveTo>
                    <a:lnTo>
                      <a:pt x="935" y="18781"/>
                    </a:lnTo>
                    <a:lnTo>
                      <a:pt x="401" y="14545"/>
                    </a:lnTo>
                    <a:cubicBezTo>
                      <a:pt x="1" y="11442"/>
                      <a:pt x="1" y="8307"/>
                      <a:pt x="334" y="5205"/>
                    </a:cubicBezTo>
                    <a:lnTo>
                      <a:pt x="935" y="1"/>
                    </a:lnTo>
                    <a:lnTo>
                      <a:pt x="12643" y="1"/>
                    </a:lnTo>
                    <a:lnTo>
                      <a:pt x="13210" y="5071"/>
                    </a:lnTo>
                    <a:cubicBezTo>
                      <a:pt x="13577" y="8173"/>
                      <a:pt x="13544" y="11309"/>
                      <a:pt x="13177" y="14411"/>
                    </a:cubicBezTo>
                    <a:close/>
                  </a:path>
                </a:pathLst>
              </a:custGeom>
              <a:noFill/>
              <a:ln w="10850" cap="flat" cmpd="sng">
                <a:solidFill>
                  <a:srgbClr val="263238"/>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grpSp>
        <p:sp>
          <p:nvSpPr>
            <p:cNvPr id="37" name="Google Shape;626;p31"/>
            <p:cNvSpPr/>
            <p:nvPr/>
          </p:nvSpPr>
          <p:spPr>
            <a:xfrm>
              <a:off x="5009550" y="4520607"/>
              <a:ext cx="3694318" cy="21"/>
            </a:xfrm>
            <a:custGeom>
              <a:avLst/>
              <a:gdLst/>
              <a:ahLst/>
              <a:cxnLst/>
              <a:rect l="l" t="t" r="r" b="b"/>
              <a:pathLst>
                <a:path w="177228" h="1" fill="none" extrusionOk="0">
                  <a:moveTo>
                    <a:pt x="177227" y="1"/>
                  </a:moveTo>
                  <a:lnTo>
                    <a:pt x="1" y="1"/>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38" name="Google Shape;627;p31"/>
            <p:cNvSpPr/>
            <p:nvPr/>
          </p:nvSpPr>
          <p:spPr>
            <a:xfrm>
              <a:off x="5980927" y="3400438"/>
              <a:ext cx="1359386" cy="1120189"/>
            </a:xfrm>
            <a:custGeom>
              <a:avLst/>
              <a:gdLst/>
              <a:ahLst/>
              <a:cxnLst/>
              <a:rect l="l" t="t" r="r" b="b"/>
              <a:pathLst>
                <a:path w="65214" h="53739" extrusionOk="0">
                  <a:moveTo>
                    <a:pt x="34992" y="1"/>
                  </a:moveTo>
                  <a:lnTo>
                    <a:pt x="23050" y="935"/>
                  </a:lnTo>
                  <a:cubicBezTo>
                    <a:pt x="23050" y="935"/>
                    <a:pt x="23050" y="7639"/>
                    <a:pt x="22884" y="9040"/>
                  </a:cubicBezTo>
                  <a:cubicBezTo>
                    <a:pt x="22750" y="10475"/>
                    <a:pt x="21149" y="11108"/>
                    <a:pt x="18614" y="11909"/>
                  </a:cubicBezTo>
                  <a:cubicBezTo>
                    <a:pt x="16045" y="12710"/>
                    <a:pt x="12576" y="12076"/>
                    <a:pt x="8740" y="14444"/>
                  </a:cubicBezTo>
                  <a:cubicBezTo>
                    <a:pt x="4937" y="16846"/>
                    <a:pt x="5404" y="21282"/>
                    <a:pt x="4437" y="27987"/>
                  </a:cubicBezTo>
                  <a:cubicBezTo>
                    <a:pt x="3503" y="34659"/>
                    <a:pt x="1" y="53739"/>
                    <a:pt x="1" y="53739"/>
                  </a:cubicBezTo>
                  <a:lnTo>
                    <a:pt x="45800" y="53739"/>
                  </a:lnTo>
                  <a:cubicBezTo>
                    <a:pt x="45800" y="53739"/>
                    <a:pt x="45633" y="51671"/>
                    <a:pt x="45633" y="51037"/>
                  </a:cubicBezTo>
                  <a:cubicBezTo>
                    <a:pt x="45633" y="50403"/>
                    <a:pt x="47368" y="37527"/>
                    <a:pt x="47368" y="37527"/>
                  </a:cubicBezTo>
                  <a:cubicBezTo>
                    <a:pt x="47368" y="37527"/>
                    <a:pt x="50437" y="41197"/>
                    <a:pt x="51070" y="42297"/>
                  </a:cubicBezTo>
                  <a:cubicBezTo>
                    <a:pt x="51653" y="43366"/>
                    <a:pt x="56923" y="50757"/>
                    <a:pt x="60159" y="50757"/>
                  </a:cubicBezTo>
                  <a:cubicBezTo>
                    <a:pt x="60256" y="50757"/>
                    <a:pt x="60351" y="50750"/>
                    <a:pt x="60444" y="50737"/>
                  </a:cubicBezTo>
                  <a:cubicBezTo>
                    <a:pt x="63613" y="50236"/>
                    <a:pt x="65214" y="48202"/>
                    <a:pt x="64747" y="44532"/>
                  </a:cubicBezTo>
                  <a:cubicBezTo>
                    <a:pt x="64246" y="40863"/>
                    <a:pt x="62011" y="35926"/>
                    <a:pt x="60110" y="32724"/>
                  </a:cubicBezTo>
                  <a:cubicBezTo>
                    <a:pt x="58209" y="29555"/>
                    <a:pt x="55340" y="19381"/>
                    <a:pt x="51838" y="15412"/>
                  </a:cubicBezTo>
                  <a:cubicBezTo>
                    <a:pt x="49972" y="13297"/>
                    <a:pt x="48418" y="12981"/>
                    <a:pt x="46824" y="12981"/>
                  </a:cubicBezTo>
                  <a:cubicBezTo>
                    <a:pt x="46145" y="12981"/>
                    <a:pt x="45458" y="13038"/>
                    <a:pt x="44736" y="13038"/>
                  </a:cubicBezTo>
                  <a:cubicBezTo>
                    <a:pt x="43973" y="13038"/>
                    <a:pt x="43171" y="12974"/>
                    <a:pt x="42297" y="12710"/>
                  </a:cubicBezTo>
                  <a:cubicBezTo>
                    <a:pt x="38628" y="11609"/>
                    <a:pt x="36093" y="10475"/>
                    <a:pt x="34992" y="9040"/>
                  </a:cubicBezTo>
                  <a:cubicBezTo>
                    <a:pt x="33858" y="7606"/>
                    <a:pt x="34992" y="1"/>
                    <a:pt x="34992" y="1"/>
                  </a:cubicBezTo>
                  <a:close/>
                </a:path>
              </a:pathLst>
            </a:custGeom>
            <a:solidFill>
              <a:schemeClr val="accent6"/>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39" name="Google Shape;628;p31"/>
            <p:cNvSpPr/>
            <p:nvPr/>
          </p:nvSpPr>
          <p:spPr>
            <a:xfrm>
              <a:off x="5579035" y="4364165"/>
              <a:ext cx="531944" cy="156463"/>
            </a:xfrm>
            <a:custGeom>
              <a:avLst/>
              <a:gdLst/>
              <a:ahLst/>
              <a:cxnLst/>
              <a:rect l="l" t="t" r="r" b="b"/>
              <a:pathLst>
                <a:path w="25519" h="7506" extrusionOk="0">
                  <a:moveTo>
                    <a:pt x="20948" y="1"/>
                  </a:moveTo>
                  <a:lnTo>
                    <a:pt x="0" y="5505"/>
                  </a:lnTo>
                  <a:lnTo>
                    <a:pt x="1635" y="7506"/>
                  </a:lnTo>
                  <a:lnTo>
                    <a:pt x="25518" y="7506"/>
                  </a:lnTo>
                  <a:lnTo>
                    <a:pt x="20948" y="1"/>
                  </a:lnTo>
                  <a:close/>
                </a:path>
              </a:pathLst>
            </a:custGeom>
            <a:solidFill>
              <a:srgbClr val="92E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0" name="Google Shape;629;p31"/>
            <p:cNvSpPr/>
            <p:nvPr/>
          </p:nvSpPr>
          <p:spPr>
            <a:xfrm>
              <a:off x="5579035" y="4364165"/>
              <a:ext cx="531944" cy="156463"/>
            </a:xfrm>
            <a:custGeom>
              <a:avLst/>
              <a:gdLst/>
              <a:ahLst/>
              <a:cxnLst/>
              <a:rect l="l" t="t" r="r" b="b"/>
              <a:pathLst>
                <a:path w="25519" h="7506" fill="none" extrusionOk="0">
                  <a:moveTo>
                    <a:pt x="20948" y="1"/>
                  </a:moveTo>
                  <a:lnTo>
                    <a:pt x="0" y="5505"/>
                  </a:lnTo>
                  <a:lnTo>
                    <a:pt x="1635" y="7506"/>
                  </a:lnTo>
                  <a:lnTo>
                    <a:pt x="25518" y="7506"/>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1" name="Google Shape;630;p31"/>
            <p:cNvSpPr/>
            <p:nvPr/>
          </p:nvSpPr>
          <p:spPr>
            <a:xfrm>
              <a:off x="5287685" y="4410921"/>
              <a:ext cx="297625" cy="109707"/>
            </a:xfrm>
            <a:custGeom>
              <a:avLst/>
              <a:gdLst/>
              <a:ahLst/>
              <a:cxnLst/>
              <a:rect l="l" t="t" r="r" b="b"/>
              <a:pathLst>
                <a:path w="14278" h="5263" extrusionOk="0">
                  <a:moveTo>
                    <a:pt x="7282" y="1"/>
                  </a:moveTo>
                  <a:cubicBezTo>
                    <a:pt x="6549" y="1"/>
                    <a:pt x="5814" y="108"/>
                    <a:pt x="5104" y="326"/>
                  </a:cubicBezTo>
                  <a:cubicBezTo>
                    <a:pt x="1702" y="1293"/>
                    <a:pt x="0" y="4262"/>
                    <a:pt x="0" y="5263"/>
                  </a:cubicBezTo>
                  <a:lnTo>
                    <a:pt x="14277" y="5263"/>
                  </a:lnTo>
                  <a:cubicBezTo>
                    <a:pt x="13910" y="3528"/>
                    <a:pt x="12843" y="2027"/>
                    <a:pt x="11309" y="1160"/>
                  </a:cubicBezTo>
                  <a:cubicBezTo>
                    <a:pt x="10082" y="394"/>
                    <a:pt x="8683" y="1"/>
                    <a:pt x="7282" y="1"/>
                  </a:cubicBezTo>
                  <a:close/>
                </a:path>
              </a:pathLst>
            </a:custGeom>
            <a:solidFill>
              <a:srgbClr val="808080"/>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2" name="Google Shape;631;p31"/>
            <p:cNvSpPr/>
            <p:nvPr/>
          </p:nvSpPr>
          <p:spPr>
            <a:xfrm>
              <a:off x="5282119" y="4364165"/>
              <a:ext cx="75813" cy="127134"/>
            </a:xfrm>
            <a:custGeom>
              <a:avLst/>
              <a:gdLst/>
              <a:ahLst/>
              <a:cxnLst/>
              <a:rect l="l" t="t" r="r" b="b"/>
              <a:pathLst>
                <a:path w="3637" h="6099" extrusionOk="0">
                  <a:moveTo>
                    <a:pt x="2803" y="1"/>
                  </a:moveTo>
                  <a:cubicBezTo>
                    <a:pt x="2803" y="1"/>
                    <a:pt x="968" y="2703"/>
                    <a:pt x="968" y="3670"/>
                  </a:cubicBezTo>
                  <a:cubicBezTo>
                    <a:pt x="968" y="4671"/>
                    <a:pt x="1" y="5638"/>
                    <a:pt x="1402" y="6072"/>
                  </a:cubicBezTo>
                  <a:cubicBezTo>
                    <a:pt x="1460" y="6090"/>
                    <a:pt x="1518" y="6099"/>
                    <a:pt x="1575" y="6099"/>
                  </a:cubicBezTo>
                  <a:cubicBezTo>
                    <a:pt x="2871" y="6099"/>
                    <a:pt x="3637" y="1545"/>
                    <a:pt x="3637" y="1001"/>
                  </a:cubicBezTo>
                  <a:cubicBezTo>
                    <a:pt x="3637" y="434"/>
                    <a:pt x="2803" y="1"/>
                    <a:pt x="2803"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3" name="Google Shape;632;p31"/>
            <p:cNvSpPr/>
            <p:nvPr/>
          </p:nvSpPr>
          <p:spPr>
            <a:xfrm>
              <a:off x="5308550" y="4358078"/>
              <a:ext cx="85548" cy="143038"/>
            </a:xfrm>
            <a:custGeom>
              <a:avLst/>
              <a:gdLst/>
              <a:ahLst/>
              <a:cxnLst/>
              <a:rect l="l" t="t" r="r" b="b"/>
              <a:pathLst>
                <a:path w="4104" h="6862" extrusionOk="0">
                  <a:moveTo>
                    <a:pt x="2667" y="1"/>
                  </a:moveTo>
                  <a:cubicBezTo>
                    <a:pt x="2207" y="1"/>
                    <a:pt x="1759" y="68"/>
                    <a:pt x="1535" y="293"/>
                  </a:cubicBezTo>
                  <a:cubicBezTo>
                    <a:pt x="968" y="860"/>
                    <a:pt x="0" y="5797"/>
                    <a:pt x="134" y="6364"/>
                  </a:cubicBezTo>
                  <a:cubicBezTo>
                    <a:pt x="208" y="6680"/>
                    <a:pt x="688" y="6861"/>
                    <a:pt x="1167" y="6861"/>
                  </a:cubicBezTo>
                  <a:cubicBezTo>
                    <a:pt x="1546" y="6861"/>
                    <a:pt x="1925" y="6748"/>
                    <a:pt x="2102" y="6497"/>
                  </a:cubicBezTo>
                  <a:cubicBezTo>
                    <a:pt x="2535" y="5930"/>
                    <a:pt x="4103" y="159"/>
                    <a:pt x="4103" y="159"/>
                  </a:cubicBezTo>
                  <a:cubicBezTo>
                    <a:pt x="4103" y="159"/>
                    <a:pt x="3371" y="1"/>
                    <a:pt x="2667"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4" name="Google Shape;633;p31"/>
            <p:cNvSpPr/>
            <p:nvPr/>
          </p:nvSpPr>
          <p:spPr>
            <a:xfrm>
              <a:off x="5340527" y="4341819"/>
              <a:ext cx="381067" cy="180476"/>
            </a:xfrm>
            <a:custGeom>
              <a:avLst/>
              <a:gdLst/>
              <a:ahLst/>
              <a:cxnLst/>
              <a:rect l="l" t="t" r="r" b="b"/>
              <a:pathLst>
                <a:path w="18281" h="8658" extrusionOk="0">
                  <a:moveTo>
                    <a:pt x="3133" y="0"/>
                  </a:moveTo>
                  <a:cubicBezTo>
                    <a:pt x="2277" y="0"/>
                    <a:pt x="1758" y="1265"/>
                    <a:pt x="1435" y="2073"/>
                  </a:cubicBezTo>
                  <a:cubicBezTo>
                    <a:pt x="1001" y="3074"/>
                    <a:pt x="1" y="6577"/>
                    <a:pt x="1" y="7577"/>
                  </a:cubicBezTo>
                  <a:cubicBezTo>
                    <a:pt x="1" y="8139"/>
                    <a:pt x="528" y="8520"/>
                    <a:pt x="1024" y="8520"/>
                  </a:cubicBezTo>
                  <a:cubicBezTo>
                    <a:pt x="1382" y="8520"/>
                    <a:pt x="1723" y="8320"/>
                    <a:pt x="1835" y="7844"/>
                  </a:cubicBezTo>
                  <a:cubicBezTo>
                    <a:pt x="2135" y="6710"/>
                    <a:pt x="4370" y="3041"/>
                    <a:pt x="4370" y="3041"/>
                  </a:cubicBezTo>
                  <a:lnTo>
                    <a:pt x="7339" y="4175"/>
                  </a:lnTo>
                  <a:cubicBezTo>
                    <a:pt x="7339" y="4175"/>
                    <a:pt x="7639" y="4608"/>
                    <a:pt x="6372" y="5442"/>
                  </a:cubicBezTo>
                  <a:cubicBezTo>
                    <a:pt x="5104" y="6310"/>
                    <a:pt x="3270" y="8144"/>
                    <a:pt x="3803" y="8411"/>
                  </a:cubicBezTo>
                  <a:cubicBezTo>
                    <a:pt x="3992" y="8511"/>
                    <a:pt x="4307" y="8559"/>
                    <a:pt x="4664" y="8559"/>
                  </a:cubicBezTo>
                  <a:cubicBezTo>
                    <a:pt x="5378" y="8559"/>
                    <a:pt x="6261" y="8367"/>
                    <a:pt x="6639" y="8011"/>
                  </a:cubicBezTo>
                  <a:cubicBezTo>
                    <a:pt x="7206" y="7444"/>
                    <a:pt x="10175" y="6743"/>
                    <a:pt x="10175" y="6743"/>
                  </a:cubicBezTo>
                  <a:cubicBezTo>
                    <a:pt x="10175" y="6743"/>
                    <a:pt x="12876" y="8445"/>
                    <a:pt x="13410" y="8578"/>
                  </a:cubicBezTo>
                  <a:cubicBezTo>
                    <a:pt x="13679" y="8627"/>
                    <a:pt x="13947" y="8658"/>
                    <a:pt x="14216" y="8658"/>
                  </a:cubicBezTo>
                  <a:cubicBezTo>
                    <a:pt x="14314" y="8658"/>
                    <a:pt x="14413" y="8654"/>
                    <a:pt x="14511" y="8645"/>
                  </a:cubicBezTo>
                  <a:lnTo>
                    <a:pt x="17980" y="8645"/>
                  </a:lnTo>
                  <a:cubicBezTo>
                    <a:pt x="18280" y="7410"/>
                    <a:pt x="17880" y="6076"/>
                    <a:pt x="16979" y="5209"/>
                  </a:cubicBezTo>
                  <a:lnTo>
                    <a:pt x="13644" y="4809"/>
                  </a:lnTo>
                  <a:cubicBezTo>
                    <a:pt x="13444" y="4575"/>
                    <a:pt x="13243" y="4375"/>
                    <a:pt x="13010" y="4175"/>
                  </a:cubicBezTo>
                  <a:cubicBezTo>
                    <a:pt x="12376" y="3808"/>
                    <a:pt x="11709" y="3474"/>
                    <a:pt x="11042" y="3207"/>
                  </a:cubicBezTo>
                  <a:cubicBezTo>
                    <a:pt x="11042" y="3207"/>
                    <a:pt x="5104" y="1073"/>
                    <a:pt x="3803" y="239"/>
                  </a:cubicBezTo>
                  <a:cubicBezTo>
                    <a:pt x="3559" y="72"/>
                    <a:pt x="3337" y="0"/>
                    <a:pt x="3133" y="0"/>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5" name="Google Shape;634;p31"/>
            <p:cNvSpPr/>
            <p:nvPr/>
          </p:nvSpPr>
          <p:spPr>
            <a:xfrm>
              <a:off x="5480980" y="4417007"/>
              <a:ext cx="46609" cy="33394"/>
            </a:xfrm>
            <a:custGeom>
              <a:avLst/>
              <a:gdLst/>
              <a:ahLst/>
              <a:cxnLst/>
              <a:rect l="l" t="t" r="r" b="b"/>
              <a:pathLst>
                <a:path w="2236" h="1602" fill="none" extrusionOk="0">
                  <a:moveTo>
                    <a:pt x="1" y="1602"/>
                  </a:moveTo>
                  <a:cubicBezTo>
                    <a:pt x="1" y="1602"/>
                    <a:pt x="1235" y="168"/>
                    <a:pt x="2236" y="1"/>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6" name="Google Shape;635;p31"/>
            <p:cNvSpPr/>
            <p:nvPr/>
          </p:nvSpPr>
          <p:spPr>
            <a:xfrm>
              <a:off x="7103180" y="4209099"/>
              <a:ext cx="239217" cy="261250"/>
            </a:xfrm>
            <a:custGeom>
              <a:avLst/>
              <a:gdLst/>
              <a:ahLst/>
              <a:cxnLst/>
              <a:rect l="l" t="t" r="r" b="b"/>
              <a:pathLst>
                <a:path w="11476" h="12533" extrusionOk="0">
                  <a:moveTo>
                    <a:pt x="4237" y="1"/>
                  </a:moveTo>
                  <a:cubicBezTo>
                    <a:pt x="1" y="668"/>
                    <a:pt x="868" y="5071"/>
                    <a:pt x="968" y="7039"/>
                  </a:cubicBezTo>
                  <a:cubicBezTo>
                    <a:pt x="1068" y="9007"/>
                    <a:pt x="2703" y="11476"/>
                    <a:pt x="5738" y="12343"/>
                  </a:cubicBezTo>
                  <a:cubicBezTo>
                    <a:pt x="6188" y="12472"/>
                    <a:pt x="6617" y="12532"/>
                    <a:pt x="7021" y="12532"/>
                  </a:cubicBezTo>
                  <a:cubicBezTo>
                    <a:pt x="9348" y="12532"/>
                    <a:pt x="10887" y="10536"/>
                    <a:pt x="11142" y="8007"/>
                  </a:cubicBezTo>
                  <a:cubicBezTo>
                    <a:pt x="11476" y="5071"/>
                    <a:pt x="10709" y="2703"/>
                    <a:pt x="8640" y="1736"/>
                  </a:cubicBezTo>
                  <a:cubicBezTo>
                    <a:pt x="7206" y="1068"/>
                    <a:pt x="5738" y="501"/>
                    <a:pt x="4237"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7" name="Google Shape;636;p31"/>
            <p:cNvSpPr/>
            <p:nvPr/>
          </p:nvSpPr>
          <p:spPr>
            <a:xfrm>
              <a:off x="6217330" y="3400438"/>
              <a:ext cx="734307" cy="457902"/>
            </a:xfrm>
            <a:custGeom>
              <a:avLst/>
              <a:gdLst/>
              <a:ahLst/>
              <a:cxnLst/>
              <a:rect l="l" t="t" r="r" b="b"/>
              <a:pathLst>
                <a:path w="35227" h="21967" extrusionOk="0">
                  <a:moveTo>
                    <a:pt x="23651" y="1"/>
                  </a:moveTo>
                  <a:lnTo>
                    <a:pt x="11709" y="968"/>
                  </a:lnTo>
                  <a:cubicBezTo>
                    <a:pt x="11709" y="968"/>
                    <a:pt x="11709" y="7639"/>
                    <a:pt x="11543" y="9074"/>
                  </a:cubicBezTo>
                  <a:cubicBezTo>
                    <a:pt x="11409" y="10508"/>
                    <a:pt x="9808" y="11142"/>
                    <a:pt x="7273" y="11942"/>
                  </a:cubicBezTo>
                  <a:cubicBezTo>
                    <a:pt x="5305" y="12543"/>
                    <a:pt x="2803" y="12309"/>
                    <a:pt x="1" y="13243"/>
                  </a:cubicBezTo>
                  <a:cubicBezTo>
                    <a:pt x="2770" y="17280"/>
                    <a:pt x="7406" y="21683"/>
                    <a:pt x="14578" y="21950"/>
                  </a:cubicBezTo>
                  <a:cubicBezTo>
                    <a:pt x="14886" y="21961"/>
                    <a:pt x="15191" y="21966"/>
                    <a:pt x="15494" y="21966"/>
                  </a:cubicBezTo>
                  <a:cubicBezTo>
                    <a:pt x="26123" y="21966"/>
                    <a:pt x="33150" y="15280"/>
                    <a:pt x="35226" y="13010"/>
                  </a:cubicBezTo>
                  <a:cubicBezTo>
                    <a:pt x="34648" y="13010"/>
                    <a:pt x="34057" y="13049"/>
                    <a:pt x="33437" y="13049"/>
                  </a:cubicBezTo>
                  <a:cubicBezTo>
                    <a:pt x="32663" y="13049"/>
                    <a:pt x="31846" y="12988"/>
                    <a:pt x="30956" y="12710"/>
                  </a:cubicBezTo>
                  <a:cubicBezTo>
                    <a:pt x="27287" y="11609"/>
                    <a:pt x="24752" y="10508"/>
                    <a:pt x="23651" y="9074"/>
                  </a:cubicBezTo>
                  <a:cubicBezTo>
                    <a:pt x="22517" y="7639"/>
                    <a:pt x="23651" y="1"/>
                    <a:pt x="23651" y="1"/>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8" name="Google Shape;637;p31"/>
            <p:cNvSpPr/>
            <p:nvPr/>
          </p:nvSpPr>
          <p:spPr>
            <a:xfrm>
              <a:off x="6461404" y="3400438"/>
              <a:ext cx="248952" cy="176641"/>
            </a:xfrm>
            <a:custGeom>
              <a:avLst/>
              <a:gdLst/>
              <a:ahLst/>
              <a:cxnLst/>
              <a:rect l="l" t="t" r="r" b="b"/>
              <a:pathLst>
                <a:path w="11943" h="8474" extrusionOk="0">
                  <a:moveTo>
                    <a:pt x="11942" y="1"/>
                  </a:moveTo>
                  <a:lnTo>
                    <a:pt x="34" y="968"/>
                  </a:lnTo>
                  <a:cubicBezTo>
                    <a:pt x="34" y="968"/>
                    <a:pt x="0" y="3470"/>
                    <a:pt x="0" y="5738"/>
                  </a:cubicBezTo>
                  <a:cubicBezTo>
                    <a:pt x="868" y="6605"/>
                    <a:pt x="1868" y="7372"/>
                    <a:pt x="2936" y="8006"/>
                  </a:cubicBezTo>
                  <a:cubicBezTo>
                    <a:pt x="3531" y="8335"/>
                    <a:pt x="4253" y="8474"/>
                    <a:pt x="4994" y="8474"/>
                  </a:cubicBezTo>
                  <a:cubicBezTo>
                    <a:pt x="6661" y="8474"/>
                    <a:pt x="8427" y="7770"/>
                    <a:pt x="9073" y="6939"/>
                  </a:cubicBezTo>
                  <a:cubicBezTo>
                    <a:pt x="9540" y="6338"/>
                    <a:pt x="10508" y="5204"/>
                    <a:pt x="11542" y="3803"/>
                  </a:cubicBezTo>
                  <a:cubicBezTo>
                    <a:pt x="11675" y="1802"/>
                    <a:pt x="11942" y="1"/>
                    <a:pt x="11942" y="1"/>
                  </a:cubicBez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9" name="Google Shape;638;p31"/>
            <p:cNvSpPr/>
            <p:nvPr/>
          </p:nvSpPr>
          <p:spPr>
            <a:xfrm>
              <a:off x="6572654" y="3887169"/>
              <a:ext cx="672397" cy="597543"/>
            </a:xfrm>
            <a:custGeom>
              <a:avLst/>
              <a:gdLst/>
              <a:ahLst/>
              <a:cxnLst/>
              <a:rect l="l" t="t" r="r" b="b"/>
              <a:pathLst>
                <a:path w="32257" h="28666" extrusionOk="0">
                  <a:moveTo>
                    <a:pt x="32257" y="1"/>
                  </a:moveTo>
                  <a:lnTo>
                    <a:pt x="23817" y="1935"/>
                  </a:lnTo>
                  <a:cubicBezTo>
                    <a:pt x="21938" y="2369"/>
                    <a:pt x="19592" y="2513"/>
                    <a:pt x="17299" y="2513"/>
                  </a:cubicBezTo>
                  <a:cubicBezTo>
                    <a:pt x="12713" y="2513"/>
                    <a:pt x="8340" y="1935"/>
                    <a:pt x="8340" y="1935"/>
                  </a:cubicBezTo>
                  <a:cubicBezTo>
                    <a:pt x="8340" y="1935"/>
                    <a:pt x="7906" y="5171"/>
                    <a:pt x="6172" y="10908"/>
                  </a:cubicBezTo>
                  <a:cubicBezTo>
                    <a:pt x="4437" y="16679"/>
                    <a:pt x="0" y="28121"/>
                    <a:pt x="0" y="28121"/>
                  </a:cubicBezTo>
                  <a:cubicBezTo>
                    <a:pt x="0" y="28121"/>
                    <a:pt x="5961" y="28665"/>
                    <a:pt x="10020" y="28665"/>
                  </a:cubicBezTo>
                  <a:cubicBezTo>
                    <a:pt x="10340" y="28665"/>
                    <a:pt x="10649" y="28662"/>
                    <a:pt x="10942" y="28654"/>
                  </a:cubicBezTo>
                  <a:cubicBezTo>
                    <a:pt x="14944" y="28554"/>
                    <a:pt x="21216" y="25852"/>
                    <a:pt x="21216" y="25852"/>
                  </a:cubicBezTo>
                  <a:cubicBezTo>
                    <a:pt x="21216" y="25852"/>
                    <a:pt x="23284" y="17180"/>
                    <a:pt x="23918" y="13610"/>
                  </a:cubicBezTo>
                  <a:cubicBezTo>
                    <a:pt x="24585" y="10041"/>
                    <a:pt x="31056" y="1502"/>
                    <a:pt x="31056" y="1502"/>
                  </a:cubicBezTo>
                  <a:lnTo>
                    <a:pt x="32257" y="1"/>
                  </a:ln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50" name="Google Shape;639;p31"/>
            <p:cNvSpPr/>
            <p:nvPr/>
          </p:nvSpPr>
          <p:spPr>
            <a:xfrm>
              <a:off x="6939797" y="4058640"/>
              <a:ext cx="273966" cy="329184"/>
            </a:xfrm>
            <a:custGeom>
              <a:avLst/>
              <a:gdLst/>
              <a:ahLst/>
              <a:cxnLst/>
              <a:rect l="l" t="t" r="r" b="b"/>
              <a:pathLst>
                <a:path w="13143" h="15792" extrusionOk="0">
                  <a:moveTo>
                    <a:pt x="4242" y="1"/>
                  </a:moveTo>
                  <a:cubicBezTo>
                    <a:pt x="3786" y="1"/>
                    <a:pt x="3403" y="25"/>
                    <a:pt x="3136" y="81"/>
                  </a:cubicBezTo>
                  <a:cubicBezTo>
                    <a:pt x="1534" y="381"/>
                    <a:pt x="1034" y="1015"/>
                    <a:pt x="2335" y="1348"/>
                  </a:cubicBezTo>
                  <a:cubicBezTo>
                    <a:pt x="3636" y="1648"/>
                    <a:pt x="5838" y="1982"/>
                    <a:pt x="6772" y="2149"/>
                  </a:cubicBezTo>
                  <a:cubicBezTo>
                    <a:pt x="7872" y="2382"/>
                    <a:pt x="8940" y="2716"/>
                    <a:pt x="9974" y="3083"/>
                  </a:cubicBezTo>
                  <a:cubicBezTo>
                    <a:pt x="9974" y="3083"/>
                    <a:pt x="6471" y="3550"/>
                    <a:pt x="5037" y="3550"/>
                  </a:cubicBezTo>
                  <a:cubicBezTo>
                    <a:pt x="3603" y="3550"/>
                    <a:pt x="267" y="4984"/>
                    <a:pt x="100" y="5651"/>
                  </a:cubicBezTo>
                  <a:cubicBezTo>
                    <a:pt x="0" y="6018"/>
                    <a:pt x="67" y="6418"/>
                    <a:pt x="267" y="6752"/>
                  </a:cubicBezTo>
                  <a:cubicBezTo>
                    <a:pt x="167" y="7086"/>
                    <a:pt x="200" y="7419"/>
                    <a:pt x="300" y="7753"/>
                  </a:cubicBezTo>
                  <a:cubicBezTo>
                    <a:pt x="467" y="8386"/>
                    <a:pt x="4236" y="8086"/>
                    <a:pt x="5204" y="8253"/>
                  </a:cubicBezTo>
                  <a:cubicBezTo>
                    <a:pt x="6138" y="8386"/>
                    <a:pt x="8072" y="8853"/>
                    <a:pt x="8072" y="8853"/>
                  </a:cubicBezTo>
                  <a:cubicBezTo>
                    <a:pt x="8072" y="8853"/>
                    <a:pt x="7379" y="8816"/>
                    <a:pt x="6481" y="8816"/>
                  </a:cubicBezTo>
                  <a:cubicBezTo>
                    <a:pt x="4834" y="8816"/>
                    <a:pt x="2502" y="8942"/>
                    <a:pt x="2502" y="9654"/>
                  </a:cubicBezTo>
                  <a:cubicBezTo>
                    <a:pt x="2502" y="10499"/>
                    <a:pt x="3897" y="10597"/>
                    <a:pt x="4983" y="10597"/>
                  </a:cubicBezTo>
                  <a:cubicBezTo>
                    <a:pt x="5312" y="10597"/>
                    <a:pt x="5613" y="10588"/>
                    <a:pt x="5838" y="10588"/>
                  </a:cubicBezTo>
                  <a:cubicBezTo>
                    <a:pt x="6972" y="10721"/>
                    <a:pt x="8072" y="11155"/>
                    <a:pt x="9006" y="11889"/>
                  </a:cubicBezTo>
                  <a:cubicBezTo>
                    <a:pt x="9473" y="12356"/>
                    <a:pt x="9340" y="14858"/>
                    <a:pt x="10774" y="15325"/>
                  </a:cubicBezTo>
                  <a:cubicBezTo>
                    <a:pt x="11375" y="15558"/>
                    <a:pt x="12009" y="15725"/>
                    <a:pt x="12676" y="15792"/>
                  </a:cubicBezTo>
                  <a:lnTo>
                    <a:pt x="13143" y="11188"/>
                  </a:lnTo>
                  <a:cubicBezTo>
                    <a:pt x="13143" y="11188"/>
                    <a:pt x="12342" y="1181"/>
                    <a:pt x="11408" y="848"/>
                  </a:cubicBezTo>
                  <a:cubicBezTo>
                    <a:pt x="10603" y="598"/>
                    <a:pt x="6512" y="1"/>
                    <a:pt x="42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51" name="Google Shape;640;p31"/>
            <p:cNvSpPr/>
            <p:nvPr/>
          </p:nvSpPr>
          <p:spPr>
            <a:xfrm>
              <a:off x="6939797" y="4053345"/>
              <a:ext cx="273966" cy="334479"/>
            </a:xfrm>
            <a:custGeom>
              <a:avLst/>
              <a:gdLst/>
              <a:ahLst/>
              <a:cxnLst/>
              <a:rect l="l" t="t" r="r" b="b"/>
              <a:pathLst>
                <a:path w="13143" h="16046" fill="none" extrusionOk="0">
                  <a:moveTo>
                    <a:pt x="13143" y="11442"/>
                  </a:moveTo>
                  <a:cubicBezTo>
                    <a:pt x="13143" y="11442"/>
                    <a:pt x="12342" y="1435"/>
                    <a:pt x="11408" y="1102"/>
                  </a:cubicBezTo>
                  <a:cubicBezTo>
                    <a:pt x="10441" y="802"/>
                    <a:pt x="4737" y="1"/>
                    <a:pt x="3136" y="335"/>
                  </a:cubicBezTo>
                  <a:cubicBezTo>
                    <a:pt x="1534" y="635"/>
                    <a:pt x="1034" y="1269"/>
                    <a:pt x="2335" y="1602"/>
                  </a:cubicBezTo>
                  <a:cubicBezTo>
                    <a:pt x="3636" y="1902"/>
                    <a:pt x="5838" y="2236"/>
                    <a:pt x="6772" y="2403"/>
                  </a:cubicBezTo>
                  <a:cubicBezTo>
                    <a:pt x="7872" y="2636"/>
                    <a:pt x="8940" y="2970"/>
                    <a:pt x="9974" y="3337"/>
                  </a:cubicBezTo>
                  <a:cubicBezTo>
                    <a:pt x="9974" y="3337"/>
                    <a:pt x="6471" y="3804"/>
                    <a:pt x="5037" y="3804"/>
                  </a:cubicBezTo>
                  <a:cubicBezTo>
                    <a:pt x="3603" y="3804"/>
                    <a:pt x="267" y="5238"/>
                    <a:pt x="100" y="5905"/>
                  </a:cubicBezTo>
                  <a:cubicBezTo>
                    <a:pt x="0" y="6272"/>
                    <a:pt x="67" y="6672"/>
                    <a:pt x="267" y="7006"/>
                  </a:cubicBezTo>
                  <a:cubicBezTo>
                    <a:pt x="167" y="7340"/>
                    <a:pt x="200" y="7673"/>
                    <a:pt x="300" y="8007"/>
                  </a:cubicBezTo>
                  <a:cubicBezTo>
                    <a:pt x="467" y="8640"/>
                    <a:pt x="4236" y="8340"/>
                    <a:pt x="5204" y="8507"/>
                  </a:cubicBezTo>
                  <a:cubicBezTo>
                    <a:pt x="6138" y="8640"/>
                    <a:pt x="8072" y="9107"/>
                    <a:pt x="8072" y="9107"/>
                  </a:cubicBezTo>
                  <a:cubicBezTo>
                    <a:pt x="8072" y="9107"/>
                    <a:pt x="2502" y="8807"/>
                    <a:pt x="2502" y="9908"/>
                  </a:cubicBezTo>
                  <a:cubicBezTo>
                    <a:pt x="2502" y="11009"/>
                    <a:pt x="4870" y="10842"/>
                    <a:pt x="5838" y="10842"/>
                  </a:cubicBezTo>
                  <a:cubicBezTo>
                    <a:pt x="6972" y="10975"/>
                    <a:pt x="8072" y="11409"/>
                    <a:pt x="9006" y="12143"/>
                  </a:cubicBezTo>
                  <a:cubicBezTo>
                    <a:pt x="9473" y="12610"/>
                    <a:pt x="9340" y="15112"/>
                    <a:pt x="10774" y="15579"/>
                  </a:cubicBezTo>
                  <a:cubicBezTo>
                    <a:pt x="11375" y="15812"/>
                    <a:pt x="12009" y="15979"/>
                    <a:pt x="12676" y="16046"/>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52" name="Google Shape;641;p31"/>
            <p:cNvSpPr/>
            <p:nvPr/>
          </p:nvSpPr>
          <p:spPr>
            <a:xfrm>
              <a:off x="6945341" y="4169473"/>
              <a:ext cx="198903" cy="33394"/>
            </a:xfrm>
            <a:custGeom>
              <a:avLst/>
              <a:gdLst/>
              <a:ahLst/>
              <a:cxnLst/>
              <a:rect l="l" t="t" r="r" b="b"/>
              <a:pathLst>
                <a:path w="9542" h="1602" fill="none" extrusionOk="0">
                  <a:moveTo>
                    <a:pt x="1" y="1435"/>
                  </a:moveTo>
                  <a:cubicBezTo>
                    <a:pt x="1" y="1435"/>
                    <a:pt x="6372" y="1"/>
                    <a:pt x="9541" y="1602"/>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53" name="Google Shape;642;p31"/>
            <p:cNvSpPr/>
            <p:nvPr/>
          </p:nvSpPr>
          <p:spPr>
            <a:xfrm>
              <a:off x="6173535" y="4019973"/>
              <a:ext cx="56344" cy="493714"/>
            </a:xfrm>
            <a:custGeom>
              <a:avLst/>
              <a:gdLst/>
              <a:ahLst/>
              <a:cxnLst/>
              <a:rect l="l" t="t" r="r" b="b"/>
              <a:pathLst>
                <a:path w="2703" h="23685" fill="none" extrusionOk="0">
                  <a:moveTo>
                    <a:pt x="2536" y="1"/>
                  </a:moveTo>
                  <a:cubicBezTo>
                    <a:pt x="2536" y="1"/>
                    <a:pt x="0" y="8907"/>
                    <a:pt x="467" y="12109"/>
                  </a:cubicBezTo>
                  <a:cubicBezTo>
                    <a:pt x="968" y="15312"/>
                    <a:pt x="2369" y="18948"/>
                    <a:pt x="2536" y="19415"/>
                  </a:cubicBezTo>
                  <a:cubicBezTo>
                    <a:pt x="2702" y="19915"/>
                    <a:pt x="1969" y="23684"/>
                    <a:pt x="1969" y="23684"/>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54" name="Google Shape;643;p31"/>
            <p:cNvSpPr/>
            <p:nvPr/>
          </p:nvSpPr>
          <p:spPr>
            <a:xfrm>
              <a:off x="6057407" y="2612247"/>
              <a:ext cx="1053444" cy="865401"/>
            </a:xfrm>
            <a:custGeom>
              <a:avLst/>
              <a:gdLst/>
              <a:ahLst/>
              <a:cxnLst/>
              <a:rect l="l" t="t" r="r" b="b"/>
              <a:pathLst>
                <a:path w="50537" h="41516" extrusionOk="0">
                  <a:moveTo>
                    <a:pt x="22079" y="1"/>
                  </a:moveTo>
                  <a:cubicBezTo>
                    <a:pt x="21093" y="1"/>
                    <a:pt x="20294" y="466"/>
                    <a:pt x="19415" y="1253"/>
                  </a:cubicBezTo>
                  <a:cubicBezTo>
                    <a:pt x="19021" y="1586"/>
                    <a:pt x="18688" y="1702"/>
                    <a:pt x="18390" y="1702"/>
                  </a:cubicBezTo>
                  <a:cubicBezTo>
                    <a:pt x="17702" y="1702"/>
                    <a:pt x="17197" y="1086"/>
                    <a:pt x="16546" y="1086"/>
                  </a:cubicBezTo>
                  <a:cubicBezTo>
                    <a:pt x="15579" y="1086"/>
                    <a:pt x="14778" y="2521"/>
                    <a:pt x="14778" y="2521"/>
                  </a:cubicBezTo>
                  <a:cubicBezTo>
                    <a:pt x="14778" y="2521"/>
                    <a:pt x="14362" y="2481"/>
                    <a:pt x="13790" y="2481"/>
                  </a:cubicBezTo>
                  <a:cubicBezTo>
                    <a:pt x="12704" y="2481"/>
                    <a:pt x="11057" y="2624"/>
                    <a:pt x="10642" y="3455"/>
                  </a:cubicBezTo>
                  <a:cubicBezTo>
                    <a:pt x="10008" y="4756"/>
                    <a:pt x="10809" y="5556"/>
                    <a:pt x="9541" y="6023"/>
                  </a:cubicBezTo>
                  <a:cubicBezTo>
                    <a:pt x="8273" y="6490"/>
                    <a:pt x="6372" y="7124"/>
                    <a:pt x="6205" y="8892"/>
                  </a:cubicBezTo>
                  <a:cubicBezTo>
                    <a:pt x="6038" y="10626"/>
                    <a:pt x="6372" y="11427"/>
                    <a:pt x="5571" y="11727"/>
                  </a:cubicBezTo>
                  <a:cubicBezTo>
                    <a:pt x="4771" y="12061"/>
                    <a:pt x="3170" y="12861"/>
                    <a:pt x="3036" y="14429"/>
                  </a:cubicBezTo>
                  <a:cubicBezTo>
                    <a:pt x="2870" y="16030"/>
                    <a:pt x="4304" y="16831"/>
                    <a:pt x="2870" y="18265"/>
                  </a:cubicBezTo>
                  <a:cubicBezTo>
                    <a:pt x="1435" y="19700"/>
                    <a:pt x="1" y="20800"/>
                    <a:pt x="1268" y="21768"/>
                  </a:cubicBezTo>
                  <a:cubicBezTo>
                    <a:pt x="2536" y="22702"/>
                    <a:pt x="3804" y="23035"/>
                    <a:pt x="3637" y="24470"/>
                  </a:cubicBezTo>
                  <a:cubicBezTo>
                    <a:pt x="3503" y="25871"/>
                    <a:pt x="1869" y="27639"/>
                    <a:pt x="3170" y="28439"/>
                  </a:cubicBezTo>
                  <a:cubicBezTo>
                    <a:pt x="4471" y="29240"/>
                    <a:pt x="5705" y="29240"/>
                    <a:pt x="5705" y="30641"/>
                  </a:cubicBezTo>
                  <a:cubicBezTo>
                    <a:pt x="5705" y="32075"/>
                    <a:pt x="5271" y="34143"/>
                    <a:pt x="6672" y="34477"/>
                  </a:cubicBezTo>
                  <a:cubicBezTo>
                    <a:pt x="8073" y="34777"/>
                    <a:pt x="10175" y="34477"/>
                    <a:pt x="10175" y="35411"/>
                  </a:cubicBezTo>
                  <a:cubicBezTo>
                    <a:pt x="10175" y="36303"/>
                    <a:pt x="10317" y="37847"/>
                    <a:pt x="12064" y="37847"/>
                  </a:cubicBezTo>
                  <a:cubicBezTo>
                    <a:pt x="12212" y="37847"/>
                    <a:pt x="12371" y="37836"/>
                    <a:pt x="12543" y="37813"/>
                  </a:cubicBezTo>
                  <a:cubicBezTo>
                    <a:pt x="13782" y="37646"/>
                    <a:pt x="14580" y="37367"/>
                    <a:pt x="15125" y="37367"/>
                  </a:cubicBezTo>
                  <a:cubicBezTo>
                    <a:pt x="15563" y="37367"/>
                    <a:pt x="15837" y="37548"/>
                    <a:pt x="16046" y="38113"/>
                  </a:cubicBezTo>
                  <a:cubicBezTo>
                    <a:pt x="16508" y="39316"/>
                    <a:pt x="17485" y="40062"/>
                    <a:pt x="18631" y="40062"/>
                  </a:cubicBezTo>
                  <a:cubicBezTo>
                    <a:pt x="18725" y="40062"/>
                    <a:pt x="18819" y="40057"/>
                    <a:pt x="18914" y="40047"/>
                  </a:cubicBezTo>
                  <a:cubicBezTo>
                    <a:pt x="19400" y="39983"/>
                    <a:pt x="19960" y="39920"/>
                    <a:pt x="20527" y="39920"/>
                  </a:cubicBezTo>
                  <a:cubicBezTo>
                    <a:pt x="21440" y="39920"/>
                    <a:pt x="22372" y="40085"/>
                    <a:pt x="23051" y="40681"/>
                  </a:cubicBezTo>
                  <a:cubicBezTo>
                    <a:pt x="23584" y="41115"/>
                    <a:pt x="24251" y="41382"/>
                    <a:pt x="24952" y="41448"/>
                  </a:cubicBezTo>
                  <a:lnTo>
                    <a:pt x="24952" y="41515"/>
                  </a:lnTo>
                  <a:lnTo>
                    <a:pt x="25586" y="41515"/>
                  </a:lnTo>
                  <a:lnTo>
                    <a:pt x="25586" y="41448"/>
                  </a:lnTo>
                  <a:cubicBezTo>
                    <a:pt x="26286" y="41382"/>
                    <a:pt x="26953" y="41115"/>
                    <a:pt x="27487" y="40681"/>
                  </a:cubicBezTo>
                  <a:cubicBezTo>
                    <a:pt x="28169" y="40082"/>
                    <a:pt x="29108" y="39905"/>
                    <a:pt x="30025" y="39905"/>
                  </a:cubicBezTo>
                  <a:cubicBezTo>
                    <a:pt x="30587" y="39905"/>
                    <a:pt x="31142" y="39971"/>
                    <a:pt x="31623" y="40047"/>
                  </a:cubicBezTo>
                  <a:cubicBezTo>
                    <a:pt x="31735" y="40062"/>
                    <a:pt x="31845" y="40069"/>
                    <a:pt x="31954" y="40069"/>
                  </a:cubicBezTo>
                  <a:cubicBezTo>
                    <a:pt x="33080" y="40069"/>
                    <a:pt x="34036" y="39299"/>
                    <a:pt x="34492" y="38113"/>
                  </a:cubicBezTo>
                  <a:cubicBezTo>
                    <a:pt x="34700" y="37548"/>
                    <a:pt x="34975" y="37367"/>
                    <a:pt x="35413" y="37367"/>
                  </a:cubicBezTo>
                  <a:cubicBezTo>
                    <a:pt x="35958" y="37367"/>
                    <a:pt x="36756" y="37646"/>
                    <a:pt x="37995" y="37813"/>
                  </a:cubicBezTo>
                  <a:cubicBezTo>
                    <a:pt x="38166" y="37836"/>
                    <a:pt x="38325" y="37847"/>
                    <a:pt x="38473" y="37847"/>
                  </a:cubicBezTo>
                  <a:cubicBezTo>
                    <a:pt x="40221" y="37847"/>
                    <a:pt x="40363" y="36303"/>
                    <a:pt x="40363" y="35411"/>
                  </a:cubicBezTo>
                  <a:cubicBezTo>
                    <a:pt x="40363" y="34477"/>
                    <a:pt x="42431" y="34777"/>
                    <a:pt x="43865" y="34477"/>
                  </a:cubicBezTo>
                  <a:cubicBezTo>
                    <a:pt x="45300" y="34143"/>
                    <a:pt x="44833" y="32075"/>
                    <a:pt x="44833" y="30641"/>
                  </a:cubicBezTo>
                  <a:cubicBezTo>
                    <a:pt x="44833" y="29240"/>
                    <a:pt x="46100" y="29206"/>
                    <a:pt x="47368" y="28439"/>
                  </a:cubicBezTo>
                  <a:cubicBezTo>
                    <a:pt x="48636" y="27639"/>
                    <a:pt x="47034" y="25904"/>
                    <a:pt x="46868" y="24470"/>
                  </a:cubicBezTo>
                  <a:cubicBezTo>
                    <a:pt x="46734" y="23035"/>
                    <a:pt x="48002" y="22702"/>
                    <a:pt x="49269" y="21768"/>
                  </a:cubicBezTo>
                  <a:cubicBezTo>
                    <a:pt x="50537" y="20800"/>
                    <a:pt x="49103" y="19700"/>
                    <a:pt x="47668" y="18265"/>
                  </a:cubicBezTo>
                  <a:cubicBezTo>
                    <a:pt x="46267" y="16831"/>
                    <a:pt x="47668" y="16030"/>
                    <a:pt x="47535" y="14429"/>
                  </a:cubicBezTo>
                  <a:cubicBezTo>
                    <a:pt x="47368" y="12861"/>
                    <a:pt x="45767" y="12061"/>
                    <a:pt x="44966" y="11727"/>
                  </a:cubicBezTo>
                  <a:cubicBezTo>
                    <a:pt x="44166" y="11427"/>
                    <a:pt x="44499" y="10626"/>
                    <a:pt x="44332" y="8892"/>
                  </a:cubicBezTo>
                  <a:cubicBezTo>
                    <a:pt x="44199" y="7124"/>
                    <a:pt x="42264" y="6490"/>
                    <a:pt x="40997" y="6023"/>
                  </a:cubicBezTo>
                  <a:cubicBezTo>
                    <a:pt x="39729" y="5523"/>
                    <a:pt x="40530" y="4756"/>
                    <a:pt x="39896" y="3455"/>
                  </a:cubicBezTo>
                  <a:cubicBezTo>
                    <a:pt x="39481" y="2624"/>
                    <a:pt x="37834" y="2481"/>
                    <a:pt x="36748" y="2481"/>
                  </a:cubicBezTo>
                  <a:cubicBezTo>
                    <a:pt x="36176" y="2481"/>
                    <a:pt x="35760" y="2521"/>
                    <a:pt x="35760" y="2521"/>
                  </a:cubicBezTo>
                  <a:cubicBezTo>
                    <a:pt x="35760" y="2521"/>
                    <a:pt x="34959" y="1086"/>
                    <a:pt x="34025" y="1086"/>
                  </a:cubicBezTo>
                  <a:cubicBezTo>
                    <a:pt x="33351" y="1086"/>
                    <a:pt x="32838" y="1702"/>
                    <a:pt x="32160" y="1702"/>
                  </a:cubicBezTo>
                  <a:cubicBezTo>
                    <a:pt x="31866" y="1702"/>
                    <a:pt x="31540" y="1586"/>
                    <a:pt x="31156" y="1253"/>
                  </a:cubicBezTo>
                  <a:cubicBezTo>
                    <a:pt x="30277" y="466"/>
                    <a:pt x="29462" y="1"/>
                    <a:pt x="28466" y="1"/>
                  </a:cubicBezTo>
                  <a:cubicBezTo>
                    <a:pt x="28027" y="1"/>
                    <a:pt x="27552" y="91"/>
                    <a:pt x="27020" y="286"/>
                  </a:cubicBezTo>
                  <a:cubicBezTo>
                    <a:pt x="26453" y="519"/>
                    <a:pt x="25853" y="686"/>
                    <a:pt x="25286" y="853"/>
                  </a:cubicBezTo>
                  <a:cubicBezTo>
                    <a:pt x="24685" y="686"/>
                    <a:pt x="24085" y="519"/>
                    <a:pt x="23518" y="286"/>
                  </a:cubicBezTo>
                  <a:cubicBezTo>
                    <a:pt x="22986" y="91"/>
                    <a:pt x="22514" y="1"/>
                    <a:pt x="22079" y="1"/>
                  </a:cubicBezTo>
                  <a:close/>
                </a:path>
              </a:pathLst>
            </a:custGeom>
            <a:solidFill>
              <a:schemeClr val="dk1"/>
            </a:solidFill>
            <a:ln w="1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55" name="Google Shape;644;p31"/>
            <p:cNvSpPr/>
            <p:nvPr/>
          </p:nvSpPr>
          <p:spPr>
            <a:xfrm>
              <a:off x="6300085" y="3138896"/>
              <a:ext cx="101536" cy="159694"/>
            </a:xfrm>
            <a:custGeom>
              <a:avLst/>
              <a:gdLst/>
              <a:ahLst/>
              <a:cxnLst/>
              <a:rect l="l" t="t" r="r" b="b"/>
              <a:pathLst>
                <a:path w="4871" h="7661" extrusionOk="0">
                  <a:moveTo>
                    <a:pt x="1754" y="0"/>
                  </a:moveTo>
                  <a:cubicBezTo>
                    <a:pt x="1511" y="0"/>
                    <a:pt x="1277" y="98"/>
                    <a:pt x="1068" y="339"/>
                  </a:cubicBezTo>
                  <a:cubicBezTo>
                    <a:pt x="0" y="1606"/>
                    <a:pt x="367" y="4842"/>
                    <a:pt x="1802" y="6477"/>
                  </a:cubicBezTo>
                  <a:cubicBezTo>
                    <a:pt x="2669" y="7465"/>
                    <a:pt x="3610" y="7661"/>
                    <a:pt x="4218" y="7661"/>
                  </a:cubicBezTo>
                  <a:cubicBezTo>
                    <a:pt x="4615" y="7661"/>
                    <a:pt x="4871" y="7577"/>
                    <a:pt x="4871" y="7577"/>
                  </a:cubicBezTo>
                  <a:lnTo>
                    <a:pt x="3970" y="1773"/>
                  </a:lnTo>
                  <a:cubicBezTo>
                    <a:pt x="3970" y="1773"/>
                    <a:pt x="2788" y="0"/>
                    <a:pt x="17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56" name="Google Shape;645;p31"/>
            <p:cNvSpPr/>
            <p:nvPr/>
          </p:nvSpPr>
          <p:spPr>
            <a:xfrm>
              <a:off x="6300085" y="3119531"/>
              <a:ext cx="101536" cy="188439"/>
            </a:xfrm>
            <a:custGeom>
              <a:avLst/>
              <a:gdLst/>
              <a:ahLst/>
              <a:cxnLst/>
              <a:rect l="l" t="t" r="r" b="b"/>
              <a:pathLst>
                <a:path w="4871" h="9040" fill="none" extrusionOk="0">
                  <a:moveTo>
                    <a:pt x="3970" y="2702"/>
                  </a:moveTo>
                  <a:cubicBezTo>
                    <a:pt x="3970" y="2702"/>
                    <a:pt x="2169" y="0"/>
                    <a:pt x="1068" y="1268"/>
                  </a:cubicBezTo>
                  <a:cubicBezTo>
                    <a:pt x="0" y="2535"/>
                    <a:pt x="367" y="5771"/>
                    <a:pt x="1802" y="7406"/>
                  </a:cubicBezTo>
                  <a:cubicBezTo>
                    <a:pt x="3236" y="9040"/>
                    <a:pt x="4871" y="8506"/>
                    <a:pt x="4871" y="8506"/>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57" name="Google Shape;646;p31"/>
            <p:cNvSpPr/>
            <p:nvPr/>
          </p:nvSpPr>
          <p:spPr>
            <a:xfrm>
              <a:off x="6753442" y="3141231"/>
              <a:ext cx="115440" cy="153273"/>
            </a:xfrm>
            <a:custGeom>
              <a:avLst/>
              <a:gdLst/>
              <a:ahLst/>
              <a:cxnLst/>
              <a:rect l="l" t="t" r="r" b="b"/>
              <a:pathLst>
                <a:path w="5538" h="7353" extrusionOk="0">
                  <a:moveTo>
                    <a:pt x="3871" y="1"/>
                  </a:moveTo>
                  <a:cubicBezTo>
                    <a:pt x="2871" y="1"/>
                    <a:pt x="1568" y="1528"/>
                    <a:pt x="1568" y="1528"/>
                  </a:cubicBezTo>
                  <a:lnTo>
                    <a:pt x="0" y="7165"/>
                  </a:lnTo>
                  <a:cubicBezTo>
                    <a:pt x="0" y="7165"/>
                    <a:pt x="401" y="7353"/>
                    <a:pt x="1005" y="7353"/>
                  </a:cubicBezTo>
                  <a:cubicBezTo>
                    <a:pt x="1595" y="7353"/>
                    <a:pt x="2378" y="7174"/>
                    <a:pt x="3169" y="6465"/>
                  </a:cubicBezTo>
                  <a:cubicBezTo>
                    <a:pt x="4804" y="5030"/>
                    <a:pt x="5538" y="1828"/>
                    <a:pt x="4604" y="427"/>
                  </a:cubicBezTo>
                  <a:cubicBezTo>
                    <a:pt x="4407" y="120"/>
                    <a:pt x="4151" y="1"/>
                    <a:pt x="38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58" name="Google Shape;647;p31"/>
            <p:cNvSpPr/>
            <p:nvPr/>
          </p:nvSpPr>
          <p:spPr>
            <a:xfrm>
              <a:off x="6753442" y="3120907"/>
              <a:ext cx="115440" cy="184979"/>
            </a:xfrm>
            <a:custGeom>
              <a:avLst/>
              <a:gdLst/>
              <a:ahLst/>
              <a:cxnLst/>
              <a:rect l="l" t="t" r="r" b="b"/>
              <a:pathLst>
                <a:path w="5538" h="8874" fill="none" extrusionOk="0">
                  <a:moveTo>
                    <a:pt x="1568" y="2503"/>
                  </a:moveTo>
                  <a:cubicBezTo>
                    <a:pt x="1568" y="2503"/>
                    <a:pt x="3703" y="1"/>
                    <a:pt x="4604" y="1402"/>
                  </a:cubicBezTo>
                  <a:cubicBezTo>
                    <a:pt x="5538" y="2803"/>
                    <a:pt x="4804" y="6005"/>
                    <a:pt x="3169" y="7440"/>
                  </a:cubicBezTo>
                  <a:cubicBezTo>
                    <a:pt x="1568" y="8874"/>
                    <a:pt x="0" y="8140"/>
                    <a:pt x="0" y="8140"/>
                  </a:cubicBez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59" name="Google Shape;648;p31"/>
            <p:cNvSpPr/>
            <p:nvPr/>
          </p:nvSpPr>
          <p:spPr>
            <a:xfrm>
              <a:off x="6355720" y="3034004"/>
              <a:ext cx="467282" cy="494402"/>
            </a:xfrm>
            <a:custGeom>
              <a:avLst/>
              <a:gdLst/>
              <a:ahLst/>
              <a:cxnLst/>
              <a:rect l="l" t="t" r="r" b="b"/>
              <a:pathLst>
                <a:path w="22417" h="23718" extrusionOk="0">
                  <a:moveTo>
                    <a:pt x="5704" y="0"/>
                  </a:moveTo>
                  <a:cubicBezTo>
                    <a:pt x="5704" y="0"/>
                    <a:pt x="4770" y="834"/>
                    <a:pt x="3803" y="834"/>
                  </a:cubicBezTo>
                  <a:cubicBezTo>
                    <a:pt x="3202" y="834"/>
                    <a:pt x="2602" y="801"/>
                    <a:pt x="2001" y="734"/>
                  </a:cubicBezTo>
                  <a:cubicBezTo>
                    <a:pt x="1768" y="868"/>
                    <a:pt x="1468" y="934"/>
                    <a:pt x="1168" y="968"/>
                  </a:cubicBezTo>
                  <a:lnTo>
                    <a:pt x="334" y="968"/>
                  </a:lnTo>
                  <a:cubicBezTo>
                    <a:pt x="334" y="968"/>
                    <a:pt x="0" y="8106"/>
                    <a:pt x="1168" y="13243"/>
                  </a:cubicBezTo>
                  <a:cubicBezTo>
                    <a:pt x="2368" y="18380"/>
                    <a:pt x="7005" y="22183"/>
                    <a:pt x="8940" y="23250"/>
                  </a:cubicBezTo>
                  <a:cubicBezTo>
                    <a:pt x="9525" y="23579"/>
                    <a:pt x="10239" y="23718"/>
                    <a:pt x="10976" y="23718"/>
                  </a:cubicBezTo>
                  <a:cubicBezTo>
                    <a:pt x="12635" y="23718"/>
                    <a:pt x="14408" y="23014"/>
                    <a:pt x="15077" y="22183"/>
                  </a:cubicBezTo>
                  <a:cubicBezTo>
                    <a:pt x="16011" y="20982"/>
                    <a:pt x="19080" y="17413"/>
                    <a:pt x="20481" y="14311"/>
                  </a:cubicBezTo>
                  <a:cubicBezTo>
                    <a:pt x="21916" y="11208"/>
                    <a:pt x="22416" y="2135"/>
                    <a:pt x="22416" y="1535"/>
                  </a:cubicBezTo>
                  <a:cubicBezTo>
                    <a:pt x="22416" y="968"/>
                    <a:pt x="20481" y="1668"/>
                    <a:pt x="19914" y="267"/>
                  </a:cubicBezTo>
                  <a:cubicBezTo>
                    <a:pt x="19361" y="738"/>
                    <a:pt x="18669" y="1001"/>
                    <a:pt x="17955" y="1001"/>
                  </a:cubicBezTo>
                  <a:cubicBezTo>
                    <a:pt x="17808" y="1001"/>
                    <a:pt x="17660" y="990"/>
                    <a:pt x="17513" y="968"/>
                  </a:cubicBezTo>
                  <a:cubicBezTo>
                    <a:pt x="16712" y="834"/>
                    <a:pt x="15945" y="601"/>
                    <a:pt x="15244" y="267"/>
                  </a:cubicBezTo>
                  <a:cubicBezTo>
                    <a:pt x="15244" y="267"/>
                    <a:pt x="14242" y="920"/>
                    <a:pt x="13290" y="920"/>
                  </a:cubicBezTo>
                  <a:cubicBezTo>
                    <a:pt x="13103" y="920"/>
                    <a:pt x="12918" y="894"/>
                    <a:pt x="12742" y="834"/>
                  </a:cubicBezTo>
                  <a:cubicBezTo>
                    <a:pt x="11675" y="501"/>
                    <a:pt x="10474" y="134"/>
                    <a:pt x="10474" y="134"/>
                  </a:cubicBezTo>
                  <a:cubicBezTo>
                    <a:pt x="9901" y="482"/>
                    <a:pt x="9235" y="664"/>
                    <a:pt x="8560" y="664"/>
                  </a:cubicBezTo>
                  <a:cubicBezTo>
                    <a:pt x="8331" y="664"/>
                    <a:pt x="8100" y="643"/>
                    <a:pt x="7872" y="601"/>
                  </a:cubicBezTo>
                  <a:cubicBezTo>
                    <a:pt x="6204" y="367"/>
                    <a:pt x="5704" y="0"/>
                    <a:pt x="5704" y="0"/>
                  </a:cubicBezTo>
                  <a:close/>
                </a:path>
              </a:pathLst>
            </a:custGeom>
            <a:solidFill>
              <a:srgbClr val="FFFFFF"/>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60" name="Google Shape;649;p31"/>
            <p:cNvSpPr/>
            <p:nvPr/>
          </p:nvSpPr>
          <p:spPr>
            <a:xfrm>
              <a:off x="6430116" y="3611119"/>
              <a:ext cx="308047" cy="477017"/>
            </a:xfrm>
            <a:custGeom>
              <a:avLst/>
              <a:gdLst/>
              <a:ahLst/>
              <a:cxnLst/>
              <a:rect l="l" t="t" r="r" b="b"/>
              <a:pathLst>
                <a:path w="14778" h="22884" fill="none" extrusionOk="0">
                  <a:moveTo>
                    <a:pt x="14777" y="1"/>
                  </a:moveTo>
                  <a:lnTo>
                    <a:pt x="5471" y="22884"/>
                  </a:lnTo>
                  <a:lnTo>
                    <a:pt x="0" y="935"/>
                  </a:lnTo>
                </a:path>
              </a:pathLst>
            </a:custGeom>
            <a:no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61" name="Google Shape;650;p31"/>
            <p:cNvSpPr/>
            <p:nvPr/>
          </p:nvSpPr>
          <p:spPr>
            <a:xfrm>
              <a:off x="6519812" y="4083258"/>
              <a:ext cx="63994" cy="54697"/>
            </a:xfrm>
            <a:custGeom>
              <a:avLst/>
              <a:gdLst/>
              <a:ahLst/>
              <a:cxnLst/>
              <a:rect l="l" t="t" r="r" b="b"/>
              <a:pathLst>
                <a:path w="3070" h="2624" extrusionOk="0">
                  <a:moveTo>
                    <a:pt x="1301" y="0"/>
                  </a:moveTo>
                  <a:cubicBezTo>
                    <a:pt x="567" y="0"/>
                    <a:pt x="0" y="601"/>
                    <a:pt x="0" y="1301"/>
                  </a:cubicBezTo>
                  <a:cubicBezTo>
                    <a:pt x="0" y="2093"/>
                    <a:pt x="644" y="2624"/>
                    <a:pt x="1319" y="2624"/>
                  </a:cubicBezTo>
                  <a:cubicBezTo>
                    <a:pt x="1639" y="2624"/>
                    <a:pt x="1967" y="2504"/>
                    <a:pt x="2235" y="2235"/>
                  </a:cubicBezTo>
                  <a:cubicBezTo>
                    <a:pt x="3069" y="1401"/>
                    <a:pt x="2469" y="0"/>
                    <a:pt x="1301" y="0"/>
                  </a:cubicBezTo>
                  <a:close/>
                </a:path>
              </a:pathLst>
            </a:custGeom>
            <a:solidFill>
              <a:srgbClr val="263238"/>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62" name="Google Shape;651;p31"/>
            <p:cNvSpPr/>
            <p:nvPr/>
          </p:nvSpPr>
          <p:spPr>
            <a:xfrm>
              <a:off x="5928773" y="4497677"/>
              <a:ext cx="749586" cy="22950"/>
            </a:xfrm>
            <a:custGeom>
              <a:avLst/>
              <a:gdLst/>
              <a:ahLst/>
              <a:cxnLst/>
              <a:rect l="l" t="t" r="r" b="b"/>
              <a:pathLst>
                <a:path w="35960" h="1101" extrusionOk="0">
                  <a:moveTo>
                    <a:pt x="1" y="0"/>
                  </a:moveTo>
                  <a:lnTo>
                    <a:pt x="1" y="1101"/>
                  </a:lnTo>
                  <a:lnTo>
                    <a:pt x="35960" y="1101"/>
                  </a:lnTo>
                  <a:lnTo>
                    <a:pt x="35960" y="0"/>
                  </a:lnTo>
                  <a:close/>
                </a:path>
              </a:pathLst>
            </a:custGeom>
            <a:solidFill>
              <a:srgbClr val="808080"/>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63" name="Google Shape;652;p31"/>
            <p:cNvSpPr/>
            <p:nvPr/>
          </p:nvSpPr>
          <p:spPr>
            <a:xfrm>
              <a:off x="5382258" y="4010238"/>
              <a:ext cx="904631" cy="510390"/>
            </a:xfrm>
            <a:custGeom>
              <a:avLst/>
              <a:gdLst/>
              <a:ahLst/>
              <a:cxnLst/>
              <a:rect l="l" t="t" r="r" b="b"/>
              <a:pathLst>
                <a:path w="43398" h="24485" extrusionOk="0">
                  <a:moveTo>
                    <a:pt x="0" y="1"/>
                  </a:moveTo>
                  <a:lnTo>
                    <a:pt x="7305" y="24485"/>
                  </a:lnTo>
                  <a:lnTo>
                    <a:pt x="43398" y="24485"/>
                  </a:lnTo>
                  <a:lnTo>
                    <a:pt x="36092" y="1"/>
                  </a:lnTo>
                  <a:close/>
                </a:path>
              </a:pathLst>
            </a:custGeom>
            <a:solidFill>
              <a:srgbClr val="808080"/>
            </a:solidFill>
            <a:ln w="10850" cap="rnd" cmpd="sng">
              <a:solidFill>
                <a:srgbClr val="2632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grpSp>
    </p:spTree>
    <p:extLst>
      <p:ext uri="{BB962C8B-B14F-4D97-AF65-F5344CB8AC3E}">
        <p14:creationId xmlns:p14="http://schemas.microsoft.com/office/powerpoint/2010/main" val="27141600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722375" y="530750"/>
            <a:ext cx="7699200" cy="3481160"/>
          </a:xfrm>
        </p:spPr>
        <p:txBody>
          <a:bodyPr/>
          <a:lstStyle/>
          <a:p>
            <a:pPr marL="285750" indent="-285750" algn="l">
              <a:buFont typeface="Wingdings" panose="05000000000000000000" pitchFamily="2" charset="2"/>
              <a:buChar char="Ø"/>
            </a:pPr>
            <a:r>
              <a:rPr lang="lt-LT" sz="1800" dirty="0">
                <a:latin typeface="+mn-lt"/>
              </a:rPr>
              <a:t>Pastaraisiais metais vis didėja dėmesys IKT taikymui Lietuvos švietimo sistemoje</a:t>
            </a:r>
            <a:r>
              <a:rPr lang="lt-LT" sz="1800" dirty="0" smtClean="0">
                <a:latin typeface="+mn-lt"/>
              </a:rPr>
              <a:t>.</a:t>
            </a:r>
            <a:br>
              <a:rPr lang="lt-LT" sz="1800" dirty="0" smtClean="0">
                <a:latin typeface="+mn-lt"/>
              </a:rPr>
            </a:br>
            <a:r>
              <a:rPr lang="lt-LT" sz="1800" dirty="0">
                <a:latin typeface="+mn-lt"/>
              </a:rPr>
              <a:t/>
            </a:r>
            <a:br>
              <a:rPr lang="lt-LT" sz="1800" dirty="0">
                <a:latin typeface="+mn-lt"/>
              </a:rPr>
            </a:br>
            <a:r>
              <a:rPr lang="lt-LT" sz="1800" dirty="0" smtClean="0">
                <a:latin typeface="+mn-lt"/>
              </a:rPr>
              <a:t>Strateginiuose </a:t>
            </a:r>
            <a:r>
              <a:rPr lang="lt-LT" sz="1800" dirty="0">
                <a:latin typeface="+mn-lt"/>
              </a:rPr>
              <a:t>švietimo dokumentuose akcentuojama, kad intensyvesnis ir veiksmingesnis </a:t>
            </a:r>
            <a:r>
              <a:rPr lang="lt-LT" sz="1800" dirty="0" smtClean="0">
                <a:latin typeface="+mn-lt"/>
              </a:rPr>
              <a:t>šių technologijų </a:t>
            </a:r>
            <a:r>
              <a:rPr lang="lt-LT" sz="1800" dirty="0">
                <a:latin typeface="+mn-lt"/>
              </a:rPr>
              <a:t>naudojimas ugdymui turi užtikrinti mokymo paradigmos bei mokymo visą </a:t>
            </a:r>
            <a:r>
              <a:rPr lang="lt-LT" sz="1800" dirty="0" smtClean="0">
                <a:latin typeface="+mn-lt"/>
              </a:rPr>
              <a:t>gyvenimą principo</a:t>
            </a:r>
            <a:r>
              <a:rPr lang="lt-LT" sz="1800" dirty="0">
                <a:latin typeface="+mn-lt"/>
              </a:rPr>
              <a:t>, gilesnio mokymo diferencijavimo ir individualizavimo nuostatų, mokymo</a:t>
            </a:r>
            <a:br>
              <a:rPr lang="lt-LT" sz="1800" dirty="0">
                <a:latin typeface="+mn-lt"/>
              </a:rPr>
            </a:br>
            <a:r>
              <a:rPr lang="lt-LT" sz="1800" dirty="0">
                <a:latin typeface="+mn-lt"/>
              </a:rPr>
              <a:t>bendradarbiaujant ir grupinio darbo metodų bei </a:t>
            </a:r>
            <a:r>
              <a:rPr lang="lt-LT" sz="1800" dirty="0" err="1">
                <a:latin typeface="+mn-lt"/>
              </a:rPr>
              <a:t>konstruktyvistinio</a:t>
            </a:r>
            <a:r>
              <a:rPr lang="lt-LT" sz="1800" dirty="0">
                <a:latin typeface="+mn-lt"/>
              </a:rPr>
              <a:t> mokymosi idėjų </a:t>
            </a:r>
            <a:r>
              <a:rPr lang="lt-LT" sz="1800" dirty="0" smtClean="0">
                <a:latin typeface="+mn-lt"/>
              </a:rPr>
              <a:t>realizavimą.</a:t>
            </a:r>
            <a:r>
              <a:rPr lang="lt-LT" sz="1800" dirty="0">
                <a:latin typeface="+mn-lt"/>
              </a:rPr>
              <a:t/>
            </a:r>
            <a:br>
              <a:rPr lang="lt-LT" sz="1800" dirty="0">
                <a:latin typeface="+mn-lt"/>
              </a:rPr>
            </a:br>
            <a:r>
              <a:rPr lang="lt-LT" sz="1800" dirty="0" smtClean="0">
                <a:latin typeface="+mn-lt"/>
              </a:rPr>
              <a:t>                                       </a:t>
            </a:r>
            <a:r>
              <a:rPr lang="lt-LT" sz="1400" dirty="0" smtClean="0">
                <a:latin typeface="+mn-lt"/>
              </a:rPr>
              <a:t>(</a:t>
            </a:r>
            <a:r>
              <a:rPr lang="lt-LT" sz="1400" dirty="0">
                <a:latin typeface="+mn-lt"/>
              </a:rPr>
              <a:t>Valstybinė švietimo 2013 – 2022 m. strategija, 2013).</a:t>
            </a:r>
          </a:p>
        </p:txBody>
      </p:sp>
    </p:spTree>
    <p:extLst>
      <p:ext uri="{BB962C8B-B14F-4D97-AF65-F5344CB8AC3E}">
        <p14:creationId xmlns:p14="http://schemas.microsoft.com/office/powerpoint/2010/main" val="2907957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tačiakampis 2"/>
          <p:cNvSpPr/>
          <p:nvPr/>
        </p:nvSpPr>
        <p:spPr>
          <a:xfrm>
            <a:off x="827584" y="987574"/>
            <a:ext cx="7560840" cy="3170099"/>
          </a:xfrm>
          <a:prstGeom prst="rect">
            <a:avLst/>
          </a:prstGeom>
        </p:spPr>
        <p:txBody>
          <a:bodyPr wrap="square">
            <a:spAutoFit/>
          </a:bodyPr>
          <a:lstStyle/>
          <a:p>
            <a:pPr algn="ctr"/>
            <a:r>
              <a:rPr lang="lt-LT" sz="2800" dirty="0" smtClean="0"/>
              <a:t>Internetinėje svetainėje:  </a:t>
            </a:r>
            <a:r>
              <a:rPr lang="lt-LT" sz="2800" u="sng" dirty="0" smtClean="0">
                <a:solidFill>
                  <a:schemeClr val="accent1">
                    <a:lumMod val="75000"/>
                  </a:schemeClr>
                </a:solidFill>
              </a:rPr>
              <a:t>apklausa.lt</a:t>
            </a:r>
            <a:r>
              <a:rPr lang="lt-LT" sz="2800" dirty="0" smtClean="0"/>
              <a:t> </a:t>
            </a:r>
            <a:r>
              <a:rPr lang="lt-LT" sz="2800" dirty="0" smtClean="0">
                <a:solidFill>
                  <a:schemeClr val="accent3">
                    <a:lumMod val="75000"/>
                  </a:schemeClr>
                </a:solidFill>
              </a:rPr>
              <a:t> </a:t>
            </a:r>
          </a:p>
          <a:p>
            <a:pPr algn="ctr"/>
            <a:r>
              <a:rPr lang="lt-LT" sz="2800" dirty="0" smtClean="0">
                <a:solidFill>
                  <a:schemeClr val="accent3">
                    <a:lumMod val="75000"/>
                  </a:schemeClr>
                </a:solidFill>
              </a:rPr>
              <a:t>45 </a:t>
            </a:r>
            <a:r>
              <a:rPr lang="lt-LT" sz="2800" dirty="0" smtClean="0"/>
              <a:t>lopšelio-darželio </a:t>
            </a:r>
            <a:r>
              <a:rPr lang="lt-LT" sz="2800" dirty="0"/>
              <a:t>pedagogams </a:t>
            </a:r>
            <a:r>
              <a:rPr lang="lt-LT" sz="2800" dirty="0" smtClean="0"/>
              <a:t>ir specialistams buvo pateiktos anketos</a:t>
            </a:r>
            <a:r>
              <a:rPr lang="lt-LT" sz="2800" dirty="0"/>
              <a:t>. Sulaukta </a:t>
            </a:r>
            <a:r>
              <a:rPr lang="lt-LT" sz="4000" b="1" dirty="0" smtClean="0">
                <a:solidFill>
                  <a:schemeClr val="accent3">
                    <a:lumMod val="75000"/>
                  </a:schemeClr>
                </a:solidFill>
              </a:rPr>
              <a:t>43</a:t>
            </a:r>
            <a:r>
              <a:rPr lang="lt-LT" sz="2800" dirty="0" smtClean="0"/>
              <a:t> </a:t>
            </a:r>
            <a:r>
              <a:rPr lang="lt-LT" sz="2800" dirty="0"/>
              <a:t>tinkamai užpildytų anketų.</a:t>
            </a:r>
            <a:br>
              <a:rPr lang="lt-LT" sz="2800" dirty="0"/>
            </a:br>
            <a:r>
              <a:rPr lang="lt-LT" sz="2800" dirty="0" err="1"/>
              <a:t>Atsakomumo</a:t>
            </a:r>
            <a:r>
              <a:rPr lang="lt-LT" sz="2800" dirty="0"/>
              <a:t> rodiklis </a:t>
            </a:r>
            <a:r>
              <a:rPr lang="lt-LT" sz="4000" b="1" dirty="0" smtClean="0">
                <a:solidFill>
                  <a:schemeClr val="accent3">
                    <a:lumMod val="75000"/>
                  </a:schemeClr>
                </a:solidFill>
              </a:rPr>
              <a:t>96%</a:t>
            </a:r>
          </a:p>
          <a:p>
            <a:pPr algn="ctr"/>
            <a:r>
              <a:rPr lang="lt-LT" sz="3600" b="1" dirty="0" smtClean="0">
                <a:solidFill>
                  <a:schemeClr val="accent3">
                    <a:lumMod val="75000"/>
                  </a:schemeClr>
                </a:solidFill>
              </a:rPr>
              <a:t> </a:t>
            </a:r>
            <a:r>
              <a:rPr lang="lt-LT" sz="2800" dirty="0" smtClean="0"/>
              <a:t>Pedagogams </a:t>
            </a:r>
            <a:r>
              <a:rPr lang="lt-LT" sz="2800" dirty="0"/>
              <a:t>buvo pateikta </a:t>
            </a:r>
            <a:r>
              <a:rPr lang="lt-LT" sz="2800" b="1" dirty="0">
                <a:solidFill>
                  <a:schemeClr val="accent3">
                    <a:lumMod val="75000"/>
                  </a:schemeClr>
                </a:solidFill>
              </a:rPr>
              <a:t>11 </a:t>
            </a:r>
            <a:r>
              <a:rPr lang="lt-LT" sz="2800" dirty="0"/>
              <a:t>klausimų.</a:t>
            </a:r>
          </a:p>
        </p:txBody>
      </p:sp>
    </p:spTree>
    <p:extLst>
      <p:ext uri="{BB962C8B-B14F-4D97-AF65-F5344CB8AC3E}">
        <p14:creationId xmlns:p14="http://schemas.microsoft.com/office/powerpoint/2010/main" val="32284392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699542"/>
            <a:ext cx="5612320"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6297724"/>
      </p:ext>
    </p:extLst>
  </p:cSld>
  <p:clrMapOvr>
    <a:masterClrMapping/>
  </p:clrMapOvr>
  <p:timing>
    <p:tnLst>
      <p:par>
        <p:cTn id="1" dur="indefinite" restart="never" nodeType="tmRoot"/>
      </p:par>
    </p:tnLst>
  </p:timing>
</p:sld>
</file>

<file path=ppt/theme/theme1.xml><?xml version="1.0" encoding="utf-8"?>
<a:theme xmlns:a="http://schemas.openxmlformats.org/drawingml/2006/main" name="Virtual Slides for Education Day by Slidesgo">
  <a:themeElements>
    <a:clrScheme name="Simple Light">
      <a:dk1>
        <a:srgbClr val="000000"/>
      </a:dk1>
      <a:lt1>
        <a:srgbClr val="FFFFFF"/>
      </a:lt1>
      <a:dk2>
        <a:srgbClr val="595959"/>
      </a:dk2>
      <a:lt2>
        <a:srgbClr val="E9F3FF"/>
      </a:lt2>
      <a:accent1>
        <a:srgbClr val="4C64D8"/>
      </a:accent1>
      <a:accent2>
        <a:srgbClr val="FFE599"/>
      </a:accent2>
      <a:accent3>
        <a:srgbClr val="FF952B"/>
      </a:accent3>
      <a:accent4>
        <a:srgbClr val="D5E6FC"/>
      </a:accent4>
      <a:accent5>
        <a:srgbClr val="00004D"/>
      </a:accent5>
      <a:accent6>
        <a:srgbClr val="A8CFFF"/>
      </a:accent6>
      <a:hlink>
        <a:srgbClr val="00004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1413</TotalTime>
  <Words>1044</Words>
  <Application>Microsoft Office PowerPoint</Application>
  <PresentationFormat>Demonstracija ekrane (16:9)</PresentationFormat>
  <Paragraphs>174</Paragraphs>
  <Slides>35</Slides>
  <Notes>9</Notes>
  <HiddenSlides>0</HiddenSlides>
  <MMClips>0</MMClips>
  <ScaleCrop>false</ScaleCrop>
  <HeadingPairs>
    <vt:vector size="6" baseType="variant">
      <vt:variant>
        <vt:lpstr>Naudojami šriftai</vt:lpstr>
      </vt:variant>
      <vt:variant>
        <vt:i4>12</vt:i4>
      </vt:variant>
      <vt:variant>
        <vt:lpstr>Tema</vt:lpstr>
      </vt:variant>
      <vt:variant>
        <vt:i4>1</vt:i4>
      </vt:variant>
      <vt:variant>
        <vt:lpstr>Skaidrių pavadinimai</vt:lpstr>
      </vt:variant>
      <vt:variant>
        <vt:i4>35</vt:i4>
      </vt:variant>
    </vt:vector>
  </HeadingPairs>
  <TitlesOfParts>
    <vt:vector size="48" baseType="lpstr">
      <vt:lpstr>Arial</vt:lpstr>
      <vt:lpstr>Didact Gothic</vt:lpstr>
      <vt:lpstr>Arial Black</vt:lpstr>
      <vt:lpstr>Berlin Sans FB</vt:lpstr>
      <vt:lpstr>Times New Roman</vt:lpstr>
      <vt:lpstr>Segoe Script</vt:lpstr>
      <vt:lpstr>Wingdings</vt:lpstr>
      <vt:lpstr>Arial Unicode MS</vt:lpstr>
      <vt:lpstr>Symbol</vt:lpstr>
      <vt:lpstr>Calibri</vt:lpstr>
      <vt:lpstr>Aldrich</vt:lpstr>
      <vt:lpstr>Century Gothic</vt:lpstr>
      <vt:lpstr>Virtual Slides for Education Day by Slidesgo</vt:lpstr>
      <vt:lpstr>IKT įrangos ir priemonių vaidmuo ugdymo(si) kokybės gerinimui ikimokyklinėje įstaigoje</vt:lpstr>
      <vt:lpstr>Veiklos kokybės įsivertinimo grupės  sudėtis: </vt:lpstr>
      <vt:lpstr>TYRIMO OBJEKTAS</vt:lpstr>
      <vt:lpstr>Iliustracija raktiniam žodžiui „ĮVAIROVĖ“  4 lygis </vt:lpstr>
      <vt:lpstr>Iliustracija raktiniam žodžiui „ŠIUOLAIKIŠKUMAS“  4 lygis</vt:lpstr>
      <vt:lpstr>Įsivertinimui pasirinkti instrumentai: dokumentų analizė, veiklos analizė, anoniminė pedagogų ir tėvų ugdytinių anketinė apklausa internetinėje svetainėje: apklausa.lt Apklausa atlikta gegužės mėnesį.  Apklausos tikslas: išsiaiškinti, kokį vaidmenį ugdymo(si) proceso kokybės gerinimui vaidina IKT įranga ir priemonės. </vt:lpstr>
      <vt:lpstr>Pastaraisiais metais vis didėja dėmesys IKT taikymui Lietuvos švietimo sistemoje.  Strateginiuose švietimo dokumentuose akcentuojama, kad intensyvesnis ir veiksmingesnis šių technologijų naudojimas ugdymui turi užtikrinti mokymo paradigmos bei mokymo visą gyvenimą principo, gilesnio mokymo diferencijavimo ir individualizavimo nuostatų, mokymo bendradarbiaujant ir grupinio darbo metodų bei konstruktyvistinio mokymosi idėjų realizavimą.                                        (Valstybinė švietimo 2013 – 2022 m. strategija, 2013).</vt:lpstr>
      <vt:lpstr>PowerPoint pristatymas</vt:lpstr>
      <vt:lpstr>PowerPoint pristatymas</vt:lpstr>
      <vt:lpstr>PowerPoint pristatymas</vt:lpstr>
      <vt:lpstr>Ar sutinkate su teiginiu, jog IKT paįvairina bei papildo tradicinius ugdymo(si) metodus?</vt:lpstr>
      <vt:lpstr>Kokios IKT priemonės taikomos grupėje? </vt:lpstr>
      <vt:lpstr>PowerPoint pristatymas</vt:lpstr>
      <vt:lpstr>LABAI DAŽNAI</vt:lpstr>
      <vt:lpstr>Kokiomis programėlėmis, tinklapiais dažniausiai naudojatės darbe?(2) </vt:lpstr>
      <vt:lpstr>Kokiais IKT įrankiais pačios kuriate savo programėles? Išvardinkite 3 labiausiai naudojamas ir mėgiamas ugdytinių?</vt:lpstr>
      <vt:lpstr>Ar įstaigos administracija pakankamai aprūpina grupes naujomis technologijomis, moderniais skaitmeniniais įrankiais? </vt:lpstr>
      <vt:lpstr>Kaip informacinės technologijos ir interaktyvi aplinka įtakoja ugdytinių ugdymo kokybę?(1)</vt:lpstr>
      <vt:lpstr>Kaip informacinės technologijos ir interaktyvi aplinka įtakoja ugdytinių ugdymo kokybę?(2)</vt:lpstr>
      <vt:lpstr>Kaip reaguoja vaikų tėveliai į darželio aplinkos skaitmenizaciją ir modernizavimą?</vt:lpstr>
      <vt:lpstr>Kas turėtų Jus skatinti naudotis IKT priemonėmis išradingiau?</vt:lpstr>
      <vt:lpstr>Nurodykite su kokiais sunkumais susiduriate, naudojant IKT įrangą savo darbe? (1)</vt:lpstr>
      <vt:lpstr>Kiti sunkumai... (2)</vt:lpstr>
      <vt:lpstr>Priešmokyklinių grupių vaikų tėvelių anketinė apklausa: „Ugdymosi aplinkos, įrangos ir priemonių įvairovė bei šiuolaikiškumas, jų nauda ir įtaka ugdytinių ugdymosi kokybei“</vt:lpstr>
      <vt:lpstr>Internetinėje svetainėje:  apklausa.lt   73 lopšelio-darželio priešmokyklinių grupių ugdytinių tėvams buvo pateiktos anketos.  Sulaukta 49 tinkamai užpildytų anketų. Atsakomumo rodiklis 60%  Ugdytinių tėvams buvo pateikta 5 klausimai. </vt:lpstr>
      <vt:lpstr>JŪSŲ NUOMONĖ APIE GRUPIŲ IR LAUKO APLINKĄ? </vt:lpstr>
      <vt:lpstr>PowerPoint pristatymas</vt:lpstr>
      <vt:lpstr>KOKIE FAKTORIAI ĮTAKOJA UGDYTINIŲ UGDYMOSI KOKYBĘ?</vt:lpstr>
      <vt:lpstr>KOKIOMIS IKT PRIEMONĖMIS JŪSŲ VAIKAS NAUDOJASI NAMUOSE?</vt:lpstr>
      <vt:lpstr>AR PRISIDEDATE, KURIANT IR ATNAUJINANT ĮSTAIGOS GRUPIŲ IR LAUKO APLINKAS: IDĖJOMIS, DARBAIS, SAVANORIAVIMU IR KT.?</vt:lpstr>
      <vt:lpstr>IŠVADOS (1)</vt:lpstr>
      <vt:lpstr>Išvados (2) </vt:lpstr>
      <vt:lpstr>PowerPoint pristatymas</vt:lpstr>
      <vt:lpstr>Rekomendacija:</vt:lpstr>
      <vt:lpstr>PowerPoint pristatymas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SLIDES FOR EDUCATION DAY</dc:title>
  <dc:creator>Admin</dc:creator>
  <cp:lastModifiedBy>Admin</cp:lastModifiedBy>
  <cp:revision>96</cp:revision>
  <dcterms:modified xsi:type="dcterms:W3CDTF">2022-09-02T17:14:08Z</dcterms:modified>
</cp:coreProperties>
</file>