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1" r:id="rId6"/>
    <p:sldId id="260" r:id="rId7"/>
    <p:sldId id="262" r:id="rId8"/>
    <p:sldId id="263" r:id="rId9"/>
    <p:sldId id="264" r:id="rId10"/>
    <p:sldId id="265" r:id="rId11"/>
    <p:sldId id="268" r:id="rId12"/>
    <p:sldId id="266" r:id="rId13"/>
    <p:sldId id="267" r:id="rId14"/>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99FF66"/>
    <a:srgbClr val="99FF33"/>
    <a:srgbClr val="CCFF99"/>
    <a:srgbClr val="993366"/>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Knyga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Knyga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Vaik</a:t>
            </a:r>
            <a:r>
              <a:rPr lang="lt-LT"/>
              <a:t>ų</a:t>
            </a:r>
            <a:r>
              <a:rPr lang="lt-LT" baseline="0"/>
              <a:t> vedimo į lauką dažnumo pasiskirstymas  </a:t>
            </a:r>
            <a:endParaRPr lang="en-US"/>
          </a:p>
        </c:rich>
      </c:tx>
      <c:layout>
        <c:manualLayout>
          <c:xMode val="edge"/>
          <c:yMode val="edge"/>
          <c:x val="0.19526514046855253"/>
          <c:y val="6.8044745394516035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8.8184601924759409E-2"/>
          <c:y val="0.20898800984453475"/>
          <c:w val="0.61575836006610285"/>
          <c:h val="0.70348321451147533"/>
        </c:manualLayout>
      </c:layout>
      <c:pie3DChart>
        <c:varyColors val="1"/>
        <c:ser>
          <c:idx val="0"/>
          <c:order val="0"/>
          <c:explosion val="25"/>
          <c:dLbls>
            <c:dLbl>
              <c:idx val="0"/>
              <c:layout>
                <c:manualLayout>
                  <c:x val="-3.979960710432668E-2"/>
                  <c:y val="1.5682414698162731E-3"/>
                </c:manualLayout>
              </c:layout>
              <c:showLegendKey val="0"/>
              <c:showVal val="0"/>
              <c:showCatName val="0"/>
              <c:showSerName val="0"/>
              <c:showPercent val="1"/>
              <c:showBubbleSize val="0"/>
            </c:dLbl>
            <c:dLbl>
              <c:idx val="1"/>
              <c:layout>
                <c:manualLayout>
                  <c:x val="-3.870867751960453E-2"/>
                  <c:y val="2.478164187809857E-2"/>
                </c:manualLayout>
              </c:layout>
              <c:showLegendKey val="0"/>
              <c:showVal val="0"/>
              <c:showCatName val="0"/>
              <c:showSerName val="0"/>
              <c:showPercent val="1"/>
              <c:showBubbleSize val="0"/>
            </c:dLbl>
            <c:dLbl>
              <c:idx val="2"/>
              <c:layout>
                <c:manualLayout>
                  <c:x val="1.3559731413941355E-2"/>
                  <c:y val="-2.9605205599300088E-2"/>
                </c:manualLayout>
              </c:layout>
              <c:showLegendKey val="0"/>
              <c:showVal val="0"/>
              <c:showCatName val="0"/>
              <c:showSerName val="0"/>
              <c:showPercent val="1"/>
              <c:showBubbleSize val="0"/>
            </c:dLbl>
            <c:dLbl>
              <c:idx val="3"/>
              <c:layout>
                <c:manualLayout>
                  <c:x val="1.449768932257701E-2"/>
                  <c:y val="3.4390492855059782E-3"/>
                </c:manualLayout>
              </c:layout>
              <c:showLegendKey val="0"/>
              <c:showVal val="0"/>
              <c:showCatName val="0"/>
              <c:showSerName val="0"/>
              <c:showPercent val="1"/>
              <c:showBubbleSize val="0"/>
            </c:dLbl>
            <c:txPr>
              <a:bodyPr/>
              <a:lstStyle/>
              <a:p>
                <a:pPr>
                  <a:defRPr sz="1400" b="1"/>
                </a:pPr>
                <a:endParaRPr lang="en-US"/>
              </a:p>
            </c:txPr>
            <c:showLegendKey val="0"/>
            <c:showVal val="0"/>
            <c:showCatName val="0"/>
            <c:showSerName val="0"/>
            <c:showPercent val="1"/>
            <c:showBubbleSize val="0"/>
            <c:showLeaderLines val="1"/>
          </c:dLbls>
          <c:cat>
            <c:strRef>
              <c:f>Lapas1!$B$11:$E$11</c:f>
              <c:strCache>
                <c:ptCount val="4"/>
                <c:pt idx="0">
                  <c:v>Nepateikė informacijos</c:v>
                </c:pt>
                <c:pt idx="1">
                  <c:v>2 kartus per dieną</c:v>
                </c:pt>
                <c:pt idx="2">
                  <c:v>1 kartą per dieną</c:v>
                </c:pt>
                <c:pt idx="3">
                  <c:v>Nebuvo lauke</c:v>
                </c:pt>
              </c:strCache>
            </c:strRef>
          </c:cat>
          <c:val>
            <c:numRef>
              <c:f>Lapas1!$B$12:$E$12</c:f>
              <c:numCache>
                <c:formatCode>0%</c:formatCode>
                <c:ptCount val="4"/>
                <c:pt idx="0">
                  <c:v>0.13</c:v>
                </c:pt>
                <c:pt idx="1">
                  <c:v>0.5</c:v>
                </c:pt>
                <c:pt idx="2" formatCode="0.00%">
                  <c:v>0.26500000000000001</c:v>
                </c:pt>
                <c:pt idx="3" formatCode="0.00%">
                  <c:v>0.105</c:v>
                </c:pt>
              </c:numCache>
            </c:numRef>
          </c:val>
        </c:ser>
        <c:dLbls>
          <c:showLegendKey val="0"/>
          <c:showVal val="0"/>
          <c:showCatName val="0"/>
          <c:showSerName val="0"/>
          <c:showPercent val="1"/>
          <c:showBubbleSize val="0"/>
          <c:showLeaderLines val="1"/>
        </c:dLbls>
      </c:pie3DChart>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Lapas1!$B$26</c:f>
              <c:strCache>
                <c:ptCount val="1"/>
                <c:pt idx="0">
                  <c:v>2 kartus per dieną</c:v>
                </c:pt>
              </c:strCache>
            </c:strRef>
          </c:tx>
          <c:invertIfNegative val="0"/>
          <c:cat>
            <c:numRef>
              <c:f>Lapas1!$C$25:$U$25</c:f>
              <c:numCache>
                <c:formatCode>General</c:formatCode>
                <c:ptCount val="19"/>
                <c:pt idx="0">
                  <c:v>1</c:v>
                </c:pt>
                <c:pt idx="1">
                  <c:v>2</c:v>
                </c:pt>
                <c:pt idx="2">
                  <c:v>3</c:v>
                </c:pt>
                <c:pt idx="3">
                  <c:v>4</c:v>
                </c:pt>
                <c:pt idx="4">
                  <c:v>5</c:v>
                </c:pt>
                <c:pt idx="5">
                  <c:v>8</c:v>
                </c:pt>
                <c:pt idx="6">
                  <c:v>9</c:v>
                </c:pt>
                <c:pt idx="7">
                  <c:v>10</c:v>
                </c:pt>
                <c:pt idx="8">
                  <c:v>11</c:v>
                </c:pt>
                <c:pt idx="9">
                  <c:v>12</c:v>
                </c:pt>
                <c:pt idx="10">
                  <c:v>15</c:v>
                </c:pt>
                <c:pt idx="11">
                  <c:v>17</c:v>
                </c:pt>
                <c:pt idx="12">
                  <c:v>18</c:v>
                </c:pt>
                <c:pt idx="13">
                  <c:v>19</c:v>
                </c:pt>
                <c:pt idx="14">
                  <c:v>22</c:v>
                </c:pt>
                <c:pt idx="15">
                  <c:v>23</c:v>
                </c:pt>
                <c:pt idx="16">
                  <c:v>24</c:v>
                </c:pt>
                <c:pt idx="17">
                  <c:v>25</c:v>
                </c:pt>
                <c:pt idx="18">
                  <c:v>26</c:v>
                </c:pt>
              </c:numCache>
            </c:numRef>
          </c:cat>
          <c:val>
            <c:numRef>
              <c:f>Lapas1!$C$26:$U$26</c:f>
              <c:numCache>
                <c:formatCode>General</c:formatCode>
                <c:ptCount val="19"/>
                <c:pt idx="0">
                  <c:v>18</c:v>
                </c:pt>
                <c:pt idx="1">
                  <c:v>15</c:v>
                </c:pt>
                <c:pt idx="2">
                  <c:v>16</c:v>
                </c:pt>
                <c:pt idx="3">
                  <c:v>13</c:v>
                </c:pt>
                <c:pt idx="4">
                  <c:v>13</c:v>
                </c:pt>
                <c:pt idx="5">
                  <c:v>4</c:v>
                </c:pt>
                <c:pt idx="6">
                  <c:v>4</c:v>
                </c:pt>
                <c:pt idx="7">
                  <c:v>4</c:v>
                </c:pt>
                <c:pt idx="8">
                  <c:v>8</c:v>
                </c:pt>
                <c:pt idx="9">
                  <c:v>5</c:v>
                </c:pt>
                <c:pt idx="10">
                  <c:v>13</c:v>
                </c:pt>
                <c:pt idx="11">
                  <c:v>13</c:v>
                </c:pt>
                <c:pt idx="12">
                  <c:v>3</c:v>
                </c:pt>
                <c:pt idx="13">
                  <c:v>2</c:v>
                </c:pt>
                <c:pt idx="14">
                  <c:v>16</c:v>
                </c:pt>
                <c:pt idx="15">
                  <c:v>11</c:v>
                </c:pt>
                <c:pt idx="16">
                  <c:v>13</c:v>
                </c:pt>
                <c:pt idx="17">
                  <c:v>17</c:v>
                </c:pt>
                <c:pt idx="18">
                  <c:v>12</c:v>
                </c:pt>
              </c:numCache>
            </c:numRef>
          </c:val>
        </c:ser>
        <c:ser>
          <c:idx val="1"/>
          <c:order val="1"/>
          <c:tx>
            <c:strRef>
              <c:f>Lapas1!$B$27</c:f>
              <c:strCache>
                <c:ptCount val="1"/>
                <c:pt idx="0">
                  <c:v>1 kartą per dieną</c:v>
                </c:pt>
              </c:strCache>
            </c:strRef>
          </c:tx>
          <c:invertIfNegative val="0"/>
          <c:cat>
            <c:numRef>
              <c:f>Lapas1!$C$25:$U$25</c:f>
              <c:numCache>
                <c:formatCode>General</c:formatCode>
                <c:ptCount val="19"/>
                <c:pt idx="0">
                  <c:v>1</c:v>
                </c:pt>
                <c:pt idx="1">
                  <c:v>2</c:v>
                </c:pt>
                <c:pt idx="2">
                  <c:v>3</c:v>
                </c:pt>
                <c:pt idx="3">
                  <c:v>4</c:v>
                </c:pt>
                <c:pt idx="4">
                  <c:v>5</c:v>
                </c:pt>
                <c:pt idx="5">
                  <c:v>8</c:v>
                </c:pt>
                <c:pt idx="6">
                  <c:v>9</c:v>
                </c:pt>
                <c:pt idx="7">
                  <c:v>10</c:v>
                </c:pt>
                <c:pt idx="8">
                  <c:v>11</c:v>
                </c:pt>
                <c:pt idx="9">
                  <c:v>12</c:v>
                </c:pt>
                <c:pt idx="10">
                  <c:v>15</c:v>
                </c:pt>
                <c:pt idx="11">
                  <c:v>17</c:v>
                </c:pt>
                <c:pt idx="12">
                  <c:v>18</c:v>
                </c:pt>
                <c:pt idx="13">
                  <c:v>19</c:v>
                </c:pt>
                <c:pt idx="14">
                  <c:v>22</c:v>
                </c:pt>
                <c:pt idx="15">
                  <c:v>23</c:v>
                </c:pt>
                <c:pt idx="16">
                  <c:v>24</c:v>
                </c:pt>
                <c:pt idx="17">
                  <c:v>25</c:v>
                </c:pt>
                <c:pt idx="18">
                  <c:v>26</c:v>
                </c:pt>
              </c:numCache>
            </c:numRef>
          </c:cat>
          <c:val>
            <c:numRef>
              <c:f>Lapas1!$C$27:$U$27</c:f>
              <c:numCache>
                <c:formatCode>General</c:formatCode>
                <c:ptCount val="19"/>
                <c:pt idx="0">
                  <c:v>1</c:v>
                </c:pt>
                <c:pt idx="1">
                  <c:v>4</c:v>
                </c:pt>
                <c:pt idx="2">
                  <c:v>4</c:v>
                </c:pt>
                <c:pt idx="3">
                  <c:v>7</c:v>
                </c:pt>
                <c:pt idx="4">
                  <c:v>6</c:v>
                </c:pt>
                <c:pt idx="5">
                  <c:v>10</c:v>
                </c:pt>
                <c:pt idx="6">
                  <c:v>5</c:v>
                </c:pt>
                <c:pt idx="7">
                  <c:v>6</c:v>
                </c:pt>
                <c:pt idx="8">
                  <c:v>6</c:v>
                </c:pt>
                <c:pt idx="9">
                  <c:v>10</c:v>
                </c:pt>
                <c:pt idx="10">
                  <c:v>3</c:v>
                </c:pt>
                <c:pt idx="11">
                  <c:v>6</c:v>
                </c:pt>
                <c:pt idx="12">
                  <c:v>11</c:v>
                </c:pt>
                <c:pt idx="13">
                  <c:v>8</c:v>
                </c:pt>
                <c:pt idx="14">
                  <c:v>2</c:v>
                </c:pt>
                <c:pt idx="15">
                  <c:v>6</c:v>
                </c:pt>
                <c:pt idx="16">
                  <c:v>5</c:v>
                </c:pt>
                <c:pt idx="17">
                  <c:v>0</c:v>
                </c:pt>
                <c:pt idx="18">
                  <c:v>4</c:v>
                </c:pt>
              </c:numCache>
            </c:numRef>
          </c:val>
        </c:ser>
        <c:dLbls>
          <c:showLegendKey val="0"/>
          <c:showVal val="0"/>
          <c:showCatName val="0"/>
          <c:showSerName val="0"/>
          <c:showPercent val="0"/>
          <c:showBubbleSize val="0"/>
        </c:dLbls>
        <c:gapWidth val="150"/>
        <c:shape val="box"/>
        <c:axId val="185204096"/>
        <c:axId val="185431168"/>
        <c:axId val="0"/>
      </c:bar3DChart>
      <c:catAx>
        <c:axId val="185204096"/>
        <c:scaling>
          <c:orientation val="minMax"/>
        </c:scaling>
        <c:delete val="0"/>
        <c:axPos val="l"/>
        <c:numFmt formatCode="General" sourceLinked="1"/>
        <c:majorTickMark val="out"/>
        <c:minorTickMark val="none"/>
        <c:tickLblPos val="nextTo"/>
        <c:crossAx val="185431168"/>
        <c:crosses val="autoZero"/>
        <c:auto val="1"/>
        <c:lblAlgn val="ctr"/>
        <c:lblOffset val="100"/>
        <c:noMultiLvlLbl val="0"/>
      </c:catAx>
      <c:valAx>
        <c:axId val="185431168"/>
        <c:scaling>
          <c:orientation val="minMax"/>
        </c:scaling>
        <c:delete val="0"/>
        <c:axPos val="b"/>
        <c:majorGridlines/>
        <c:numFmt formatCode="General" sourceLinked="1"/>
        <c:majorTickMark val="out"/>
        <c:minorTickMark val="none"/>
        <c:tickLblPos val="nextTo"/>
        <c:crossAx val="185204096"/>
        <c:crosses val="autoZero"/>
        <c:crossBetween val="between"/>
      </c:valAx>
    </c:plotArea>
    <c:legend>
      <c:legendPos val="r"/>
      <c:layout/>
      <c:overlay val="0"/>
      <c:txPr>
        <a:bodyPr/>
        <a:lstStyle/>
        <a:p>
          <a:pPr>
            <a:defRPr sz="1200"/>
          </a:pPr>
          <a:endParaRPr lang="en-US"/>
        </a:p>
      </c:txPr>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6E4D00-1656-4311-959E-EF3F278DC653}" type="doc">
      <dgm:prSet loTypeId="urn:microsoft.com/office/officeart/2005/8/layout/equation2" loCatId="process" qsTypeId="urn:microsoft.com/office/officeart/2005/8/quickstyle/simple1" qsCatId="simple" csTypeId="urn:microsoft.com/office/officeart/2005/8/colors/accent1_2" csCatId="accent1" phldr="1"/>
      <dgm:spPr/>
    </dgm:pt>
    <dgm:pt modelId="{3328C052-1265-4923-8B45-0AD71A98DAC0}">
      <dgm:prSet phldrT="[Tekstas]"/>
      <dgm:spPr>
        <a:gradFill flip="none" rotWithShape="0">
          <a:gsLst>
            <a:gs pos="0">
              <a:srgbClr val="990099">
                <a:tint val="66000"/>
                <a:satMod val="160000"/>
              </a:srgbClr>
            </a:gs>
            <a:gs pos="50000">
              <a:srgbClr val="990099">
                <a:tint val="44500"/>
                <a:satMod val="160000"/>
              </a:srgbClr>
            </a:gs>
            <a:gs pos="100000">
              <a:srgbClr val="990099">
                <a:tint val="23500"/>
                <a:satMod val="160000"/>
              </a:srgbClr>
            </a:gs>
          </a:gsLst>
          <a:path path="circle">
            <a:fillToRect l="50000" t="50000" r="50000" b="50000"/>
          </a:path>
          <a:tileRect/>
        </a:gradFill>
        <a:ln>
          <a:solidFill>
            <a:srgbClr val="993366"/>
          </a:solidFill>
        </a:ln>
      </dgm:spPr>
      <dgm:t>
        <a:bodyPr/>
        <a:lstStyle/>
        <a:p>
          <a:r>
            <a:rPr lang="lt-LT" dirty="0" smtClean="0">
              <a:solidFill>
                <a:srgbClr val="993366"/>
              </a:solidFill>
            </a:rPr>
            <a:t>2 grupės iš „Liepaitės“ korpuso</a:t>
          </a:r>
          <a:endParaRPr lang="en-US" dirty="0">
            <a:solidFill>
              <a:srgbClr val="993366"/>
            </a:solidFill>
          </a:endParaRPr>
        </a:p>
      </dgm:t>
    </dgm:pt>
    <dgm:pt modelId="{9E6FC1F9-6882-4BA5-AAD6-06C97EAE286B}" type="parTrans" cxnId="{0E6EA637-4FC4-4195-8E29-29584A530012}">
      <dgm:prSet/>
      <dgm:spPr/>
      <dgm:t>
        <a:bodyPr/>
        <a:lstStyle/>
        <a:p>
          <a:endParaRPr lang="en-US"/>
        </a:p>
      </dgm:t>
    </dgm:pt>
    <dgm:pt modelId="{604A9938-873A-4371-BCE4-AC5AF74485BA}" type="sibTrans" cxnId="{0E6EA637-4FC4-4195-8E29-29584A530012}">
      <dgm:prSet/>
      <dgm:spPr/>
      <dgm:t>
        <a:bodyPr/>
        <a:lstStyle/>
        <a:p>
          <a:endParaRPr lang="en-US"/>
        </a:p>
      </dgm:t>
    </dgm:pt>
    <dgm:pt modelId="{DD004C62-0BA8-49F7-9A3F-A02659EFAC22}">
      <dgm:prSet phldrT="[Tekstas]"/>
      <dgm:spPr>
        <a:gradFill flip="none" rotWithShape="0">
          <a:gsLst>
            <a:gs pos="0">
              <a:srgbClr val="990099">
                <a:tint val="66000"/>
                <a:satMod val="160000"/>
              </a:srgbClr>
            </a:gs>
            <a:gs pos="50000">
              <a:srgbClr val="990099">
                <a:tint val="44500"/>
                <a:satMod val="160000"/>
              </a:srgbClr>
            </a:gs>
            <a:gs pos="100000">
              <a:srgbClr val="990099">
                <a:tint val="23500"/>
                <a:satMod val="160000"/>
              </a:srgbClr>
            </a:gs>
          </a:gsLst>
          <a:path path="circle">
            <a:fillToRect l="50000" t="50000" r="50000" b="50000"/>
          </a:path>
          <a:tileRect/>
        </a:gradFill>
        <a:ln>
          <a:solidFill>
            <a:srgbClr val="993366"/>
          </a:solidFill>
        </a:ln>
      </dgm:spPr>
      <dgm:t>
        <a:bodyPr/>
        <a:lstStyle/>
        <a:p>
          <a:r>
            <a:rPr lang="lt-LT" dirty="0" smtClean="0">
              <a:solidFill>
                <a:srgbClr val="993366"/>
              </a:solidFill>
            </a:rPr>
            <a:t>4 grupės iš „Saulutės“ korpuso </a:t>
          </a:r>
          <a:endParaRPr lang="en-US" dirty="0">
            <a:solidFill>
              <a:srgbClr val="993366"/>
            </a:solidFill>
          </a:endParaRPr>
        </a:p>
      </dgm:t>
    </dgm:pt>
    <dgm:pt modelId="{6ED69378-994F-43C8-9EB9-5064B943FF0E}" type="parTrans" cxnId="{2E643960-F2D3-4D06-A211-D7FC387048D1}">
      <dgm:prSet/>
      <dgm:spPr/>
      <dgm:t>
        <a:bodyPr/>
        <a:lstStyle/>
        <a:p>
          <a:endParaRPr lang="en-US"/>
        </a:p>
      </dgm:t>
    </dgm:pt>
    <dgm:pt modelId="{DDB03F79-D86A-4165-8115-F37BADE4E501}" type="sibTrans" cxnId="{2E643960-F2D3-4D06-A211-D7FC387048D1}">
      <dgm:prSet/>
      <dgm:spPr/>
      <dgm:t>
        <a:bodyPr/>
        <a:lstStyle/>
        <a:p>
          <a:endParaRPr lang="en-US"/>
        </a:p>
      </dgm:t>
    </dgm:pt>
    <dgm:pt modelId="{A1ABC37E-1EC3-4EED-AD1E-BC75236E1FB8}">
      <dgm:prSet phldrT="[Tekstas]" custT="1"/>
      <dgm:spPr>
        <a:gradFill flip="none" rotWithShape="0">
          <a:gsLst>
            <a:gs pos="0">
              <a:srgbClr val="990099">
                <a:tint val="66000"/>
                <a:satMod val="160000"/>
              </a:srgbClr>
            </a:gs>
            <a:gs pos="50000">
              <a:srgbClr val="990099">
                <a:tint val="44500"/>
                <a:satMod val="160000"/>
              </a:srgbClr>
            </a:gs>
            <a:gs pos="100000">
              <a:srgbClr val="990099">
                <a:tint val="23500"/>
                <a:satMod val="160000"/>
              </a:srgbClr>
            </a:gs>
          </a:gsLst>
          <a:path path="circle">
            <a:fillToRect l="50000" t="50000" r="50000" b="50000"/>
          </a:path>
          <a:tileRect/>
        </a:gradFill>
        <a:ln>
          <a:solidFill>
            <a:srgbClr val="993366"/>
          </a:solidFill>
        </a:ln>
      </dgm:spPr>
      <dgm:t>
        <a:bodyPr/>
        <a:lstStyle/>
        <a:p>
          <a:r>
            <a:rPr lang="lt-LT" sz="3200" dirty="0" smtClean="0">
              <a:solidFill>
                <a:srgbClr val="993366"/>
              </a:solidFill>
            </a:rPr>
            <a:t>Kasdien apie buvimą lauke informavo 6 grupės</a:t>
          </a:r>
          <a:endParaRPr lang="en-US" sz="3200" dirty="0">
            <a:solidFill>
              <a:srgbClr val="993366"/>
            </a:solidFill>
          </a:endParaRPr>
        </a:p>
      </dgm:t>
    </dgm:pt>
    <dgm:pt modelId="{66498881-48BE-4CBF-A61C-7B08BBA01A7F}" type="parTrans" cxnId="{67766528-901D-4E24-800A-206F1B39B78C}">
      <dgm:prSet/>
      <dgm:spPr/>
      <dgm:t>
        <a:bodyPr/>
        <a:lstStyle/>
        <a:p>
          <a:endParaRPr lang="en-US"/>
        </a:p>
      </dgm:t>
    </dgm:pt>
    <dgm:pt modelId="{4D4D4B7F-A61B-4E42-BF08-C8FA852BFBF6}" type="sibTrans" cxnId="{67766528-901D-4E24-800A-206F1B39B78C}">
      <dgm:prSet/>
      <dgm:spPr/>
      <dgm:t>
        <a:bodyPr/>
        <a:lstStyle/>
        <a:p>
          <a:endParaRPr lang="en-US"/>
        </a:p>
      </dgm:t>
    </dgm:pt>
    <dgm:pt modelId="{5F13E085-C2CF-4E2F-8C2E-681DF57EDAF0}" type="pres">
      <dgm:prSet presAssocID="{396E4D00-1656-4311-959E-EF3F278DC653}" presName="Name0" presStyleCnt="0">
        <dgm:presLayoutVars>
          <dgm:dir/>
          <dgm:resizeHandles val="exact"/>
        </dgm:presLayoutVars>
      </dgm:prSet>
      <dgm:spPr/>
    </dgm:pt>
    <dgm:pt modelId="{143ADA5C-6134-4C76-AA20-8A9B24EF85BB}" type="pres">
      <dgm:prSet presAssocID="{396E4D00-1656-4311-959E-EF3F278DC653}" presName="vNodes" presStyleCnt="0"/>
      <dgm:spPr/>
    </dgm:pt>
    <dgm:pt modelId="{D2D06D28-F290-48EE-A1E4-9792EB06D692}" type="pres">
      <dgm:prSet presAssocID="{3328C052-1265-4923-8B45-0AD71A98DAC0}" presName="node" presStyleLbl="node1" presStyleIdx="0" presStyleCnt="3" custLinFactX="100000" custLinFactY="6641" custLinFactNeighborX="132384" custLinFactNeighborY="100000">
        <dgm:presLayoutVars>
          <dgm:bulletEnabled val="1"/>
        </dgm:presLayoutVars>
      </dgm:prSet>
      <dgm:spPr/>
      <dgm:t>
        <a:bodyPr/>
        <a:lstStyle/>
        <a:p>
          <a:endParaRPr lang="en-US"/>
        </a:p>
      </dgm:t>
    </dgm:pt>
    <dgm:pt modelId="{B5B894CC-BB1B-462E-82D9-52F95C18BA10}" type="pres">
      <dgm:prSet presAssocID="{604A9938-873A-4371-BCE4-AC5AF74485BA}" presName="spacerT" presStyleCnt="0"/>
      <dgm:spPr/>
    </dgm:pt>
    <dgm:pt modelId="{0DBB36BA-2655-4E85-8D8C-95370FC07310}" type="pres">
      <dgm:prSet presAssocID="{604A9938-873A-4371-BCE4-AC5AF74485BA}" presName="sibTrans" presStyleLbl="sibTrans2D1" presStyleIdx="0" presStyleCnt="2" custFlipVert="1" custFlipHor="1" custScaleX="57896" custScaleY="44607" custLinFactX="200000" custLinFactY="100000" custLinFactNeighborX="205906" custLinFactNeighborY="155511"/>
      <dgm:spPr/>
      <dgm:t>
        <a:bodyPr/>
        <a:lstStyle/>
        <a:p>
          <a:endParaRPr lang="en-US"/>
        </a:p>
      </dgm:t>
    </dgm:pt>
    <dgm:pt modelId="{731C278E-E89A-4B26-AF45-99252635F90A}" type="pres">
      <dgm:prSet presAssocID="{604A9938-873A-4371-BCE4-AC5AF74485BA}" presName="spacerB" presStyleCnt="0"/>
      <dgm:spPr/>
    </dgm:pt>
    <dgm:pt modelId="{4CAA2031-7100-4E88-A08B-BA6430F88074}" type="pres">
      <dgm:prSet presAssocID="{DD004C62-0BA8-49F7-9A3F-A02659EFAC22}" presName="node" presStyleLbl="node1" presStyleIdx="1" presStyleCnt="3" custLinFactX="100000" custLinFactY="-2937" custLinFactNeighborX="132384" custLinFactNeighborY="-100000">
        <dgm:presLayoutVars>
          <dgm:bulletEnabled val="1"/>
        </dgm:presLayoutVars>
      </dgm:prSet>
      <dgm:spPr/>
      <dgm:t>
        <a:bodyPr/>
        <a:lstStyle/>
        <a:p>
          <a:endParaRPr lang="en-US"/>
        </a:p>
      </dgm:t>
    </dgm:pt>
    <dgm:pt modelId="{9BC05EC1-A4BB-4FA6-A670-56A0C2A7BE17}" type="pres">
      <dgm:prSet presAssocID="{396E4D00-1656-4311-959E-EF3F278DC653}" presName="sibTransLast" presStyleLbl="sibTrans2D1" presStyleIdx="1" presStyleCnt="2"/>
      <dgm:spPr/>
      <dgm:t>
        <a:bodyPr/>
        <a:lstStyle/>
        <a:p>
          <a:endParaRPr lang="en-US"/>
        </a:p>
      </dgm:t>
    </dgm:pt>
    <dgm:pt modelId="{32A12F43-570E-41A7-ACAC-CD80F715EDD7}" type="pres">
      <dgm:prSet presAssocID="{396E4D00-1656-4311-959E-EF3F278DC653}" presName="connectorText" presStyleLbl="sibTrans2D1" presStyleIdx="1" presStyleCnt="2"/>
      <dgm:spPr/>
      <dgm:t>
        <a:bodyPr/>
        <a:lstStyle/>
        <a:p>
          <a:endParaRPr lang="en-US"/>
        </a:p>
      </dgm:t>
    </dgm:pt>
    <dgm:pt modelId="{289F408B-9500-4308-B82F-1797A0F9A735}" type="pres">
      <dgm:prSet presAssocID="{396E4D00-1656-4311-959E-EF3F278DC653}" presName="lastNode" presStyleLbl="node1" presStyleIdx="2" presStyleCnt="3" custLinFactX="-62123" custLinFactNeighborX="-100000" custLinFactNeighborY="-155">
        <dgm:presLayoutVars>
          <dgm:bulletEnabled val="1"/>
        </dgm:presLayoutVars>
      </dgm:prSet>
      <dgm:spPr/>
      <dgm:t>
        <a:bodyPr/>
        <a:lstStyle/>
        <a:p>
          <a:endParaRPr lang="en-US"/>
        </a:p>
      </dgm:t>
    </dgm:pt>
  </dgm:ptLst>
  <dgm:cxnLst>
    <dgm:cxn modelId="{9E62A7A0-3F95-46A6-B2DD-163AC9DD688B}" type="presOf" srcId="{DDB03F79-D86A-4165-8115-F37BADE4E501}" destId="{9BC05EC1-A4BB-4FA6-A670-56A0C2A7BE17}" srcOrd="0" destOrd="0" presId="urn:microsoft.com/office/officeart/2005/8/layout/equation2"/>
    <dgm:cxn modelId="{291647F0-9ADF-4D07-9D14-87A115DCD1EF}" type="presOf" srcId="{3328C052-1265-4923-8B45-0AD71A98DAC0}" destId="{D2D06D28-F290-48EE-A1E4-9792EB06D692}" srcOrd="0" destOrd="0" presId="urn:microsoft.com/office/officeart/2005/8/layout/equation2"/>
    <dgm:cxn modelId="{0291DCC6-49E3-4F80-A389-E3BAFB1B4DDB}" type="presOf" srcId="{604A9938-873A-4371-BCE4-AC5AF74485BA}" destId="{0DBB36BA-2655-4E85-8D8C-95370FC07310}" srcOrd="0" destOrd="0" presId="urn:microsoft.com/office/officeart/2005/8/layout/equation2"/>
    <dgm:cxn modelId="{F67CC2EF-DE49-48E7-9FB1-8F491A8F3E2E}" type="presOf" srcId="{DDB03F79-D86A-4165-8115-F37BADE4E501}" destId="{32A12F43-570E-41A7-ACAC-CD80F715EDD7}" srcOrd="1" destOrd="0" presId="urn:microsoft.com/office/officeart/2005/8/layout/equation2"/>
    <dgm:cxn modelId="{C509897F-D0AA-4B8B-A30F-1C2EC9B90C62}" type="presOf" srcId="{396E4D00-1656-4311-959E-EF3F278DC653}" destId="{5F13E085-C2CF-4E2F-8C2E-681DF57EDAF0}" srcOrd="0" destOrd="0" presId="urn:microsoft.com/office/officeart/2005/8/layout/equation2"/>
    <dgm:cxn modelId="{0DC91C91-CC1F-46A1-BCC7-D5386236076E}" type="presOf" srcId="{A1ABC37E-1EC3-4EED-AD1E-BC75236E1FB8}" destId="{289F408B-9500-4308-B82F-1797A0F9A735}" srcOrd="0" destOrd="0" presId="urn:microsoft.com/office/officeart/2005/8/layout/equation2"/>
    <dgm:cxn modelId="{2E643960-F2D3-4D06-A211-D7FC387048D1}" srcId="{396E4D00-1656-4311-959E-EF3F278DC653}" destId="{DD004C62-0BA8-49F7-9A3F-A02659EFAC22}" srcOrd="1" destOrd="0" parTransId="{6ED69378-994F-43C8-9EB9-5064B943FF0E}" sibTransId="{DDB03F79-D86A-4165-8115-F37BADE4E501}"/>
    <dgm:cxn modelId="{262882F5-3F76-4AF4-85A0-4BDC1024C381}" type="presOf" srcId="{DD004C62-0BA8-49F7-9A3F-A02659EFAC22}" destId="{4CAA2031-7100-4E88-A08B-BA6430F88074}" srcOrd="0" destOrd="0" presId="urn:microsoft.com/office/officeart/2005/8/layout/equation2"/>
    <dgm:cxn modelId="{67766528-901D-4E24-800A-206F1B39B78C}" srcId="{396E4D00-1656-4311-959E-EF3F278DC653}" destId="{A1ABC37E-1EC3-4EED-AD1E-BC75236E1FB8}" srcOrd="2" destOrd="0" parTransId="{66498881-48BE-4CBF-A61C-7B08BBA01A7F}" sibTransId="{4D4D4B7F-A61B-4E42-BF08-C8FA852BFBF6}"/>
    <dgm:cxn modelId="{0E6EA637-4FC4-4195-8E29-29584A530012}" srcId="{396E4D00-1656-4311-959E-EF3F278DC653}" destId="{3328C052-1265-4923-8B45-0AD71A98DAC0}" srcOrd="0" destOrd="0" parTransId="{9E6FC1F9-6882-4BA5-AAD6-06C97EAE286B}" sibTransId="{604A9938-873A-4371-BCE4-AC5AF74485BA}"/>
    <dgm:cxn modelId="{7B0D5B2B-531D-4686-AB89-C207B5116B34}" type="presParOf" srcId="{5F13E085-C2CF-4E2F-8C2E-681DF57EDAF0}" destId="{143ADA5C-6134-4C76-AA20-8A9B24EF85BB}" srcOrd="0" destOrd="0" presId="urn:microsoft.com/office/officeart/2005/8/layout/equation2"/>
    <dgm:cxn modelId="{560B4091-0F13-474E-9E3C-AD59D3DBB9E9}" type="presParOf" srcId="{143ADA5C-6134-4C76-AA20-8A9B24EF85BB}" destId="{D2D06D28-F290-48EE-A1E4-9792EB06D692}" srcOrd="0" destOrd="0" presId="urn:microsoft.com/office/officeart/2005/8/layout/equation2"/>
    <dgm:cxn modelId="{5670A6FC-1DBB-461B-B61C-6FE439A96BA5}" type="presParOf" srcId="{143ADA5C-6134-4C76-AA20-8A9B24EF85BB}" destId="{B5B894CC-BB1B-462E-82D9-52F95C18BA10}" srcOrd="1" destOrd="0" presId="urn:microsoft.com/office/officeart/2005/8/layout/equation2"/>
    <dgm:cxn modelId="{5CB32A7D-58CC-45CF-A06D-7A6AC3541699}" type="presParOf" srcId="{143ADA5C-6134-4C76-AA20-8A9B24EF85BB}" destId="{0DBB36BA-2655-4E85-8D8C-95370FC07310}" srcOrd="2" destOrd="0" presId="urn:microsoft.com/office/officeart/2005/8/layout/equation2"/>
    <dgm:cxn modelId="{DE32C62C-CC23-4763-903C-1AE3987D7BDF}" type="presParOf" srcId="{143ADA5C-6134-4C76-AA20-8A9B24EF85BB}" destId="{731C278E-E89A-4B26-AF45-99252635F90A}" srcOrd="3" destOrd="0" presId="urn:microsoft.com/office/officeart/2005/8/layout/equation2"/>
    <dgm:cxn modelId="{6AB070B1-7ECD-42D2-8AEF-B54F5F4F5E49}" type="presParOf" srcId="{143ADA5C-6134-4C76-AA20-8A9B24EF85BB}" destId="{4CAA2031-7100-4E88-A08B-BA6430F88074}" srcOrd="4" destOrd="0" presId="urn:microsoft.com/office/officeart/2005/8/layout/equation2"/>
    <dgm:cxn modelId="{26C783D1-49DF-45BC-B73A-EDE38AF5AAC0}" type="presParOf" srcId="{5F13E085-C2CF-4E2F-8C2E-681DF57EDAF0}" destId="{9BC05EC1-A4BB-4FA6-A670-56A0C2A7BE17}" srcOrd="1" destOrd="0" presId="urn:microsoft.com/office/officeart/2005/8/layout/equation2"/>
    <dgm:cxn modelId="{0E014B3A-A33F-42E6-8587-77017DC41BE0}" type="presParOf" srcId="{9BC05EC1-A4BB-4FA6-A670-56A0C2A7BE17}" destId="{32A12F43-570E-41A7-ACAC-CD80F715EDD7}" srcOrd="0" destOrd="0" presId="urn:microsoft.com/office/officeart/2005/8/layout/equation2"/>
    <dgm:cxn modelId="{F4D9F405-68E5-4389-8B31-4EAA3EB77A17}" type="presParOf" srcId="{5F13E085-C2CF-4E2F-8C2E-681DF57EDAF0}" destId="{289F408B-9500-4308-B82F-1797A0F9A735}"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D5EF55-E0C8-4400-8B6F-70F10C6A869B}"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E7E35CE7-764F-45DB-AA8A-F5A0FCC83590}">
      <dgm:prSet phldrT="[Tekstas]"/>
      <dgm:spPr>
        <a:solidFill>
          <a:srgbClr val="CCFF99"/>
        </a:solidFill>
        <a:ln>
          <a:solidFill>
            <a:srgbClr val="008000"/>
          </a:solidFill>
        </a:ln>
      </dgm:spPr>
      <dgm:t>
        <a:bodyPr/>
        <a:lstStyle/>
        <a:p>
          <a:r>
            <a:rPr lang="lt-LT" smtClean="0">
              <a:solidFill>
                <a:srgbClr val="008000"/>
              </a:solidFill>
            </a:rPr>
            <a:t>11 </a:t>
          </a:r>
          <a:r>
            <a:rPr lang="en-US" smtClean="0">
              <a:solidFill>
                <a:srgbClr val="008000"/>
              </a:solidFill>
            </a:rPr>
            <a:t>%</a:t>
          </a:r>
          <a:endParaRPr lang="en-US" dirty="0">
            <a:solidFill>
              <a:srgbClr val="008000"/>
            </a:solidFill>
          </a:endParaRPr>
        </a:p>
      </dgm:t>
    </dgm:pt>
    <dgm:pt modelId="{6DC3F54F-66E4-4255-968A-CE1C6D2434AE}" type="parTrans" cxnId="{3938B8A2-7889-4F49-8D1A-822D19D14C6C}">
      <dgm:prSet/>
      <dgm:spPr/>
      <dgm:t>
        <a:bodyPr/>
        <a:lstStyle/>
        <a:p>
          <a:endParaRPr lang="en-US"/>
        </a:p>
      </dgm:t>
    </dgm:pt>
    <dgm:pt modelId="{FAB816C0-0EB7-4116-9F56-EFBC865B8316}" type="sibTrans" cxnId="{3938B8A2-7889-4F49-8D1A-822D19D14C6C}">
      <dgm:prSet/>
      <dgm:spPr/>
      <dgm:t>
        <a:bodyPr/>
        <a:lstStyle/>
        <a:p>
          <a:endParaRPr lang="en-US"/>
        </a:p>
      </dgm:t>
    </dgm:pt>
    <dgm:pt modelId="{2370607D-9EEE-4C67-801A-CFFECF7D6383}">
      <dgm:prSet phldrT="[Tekstas]"/>
      <dgm:spPr>
        <a:solidFill>
          <a:srgbClr val="99FF66"/>
        </a:solidFill>
        <a:ln>
          <a:solidFill>
            <a:srgbClr val="008000"/>
          </a:solidFill>
        </a:ln>
      </dgm:spPr>
      <dgm:t>
        <a:bodyPr/>
        <a:lstStyle/>
        <a:p>
          <a:r>
            <a:rPr lang="en-US" smtClean="0">
              <a:solidFill>
                <a:srgbClr val="008000"/>
              </a:solidFill>
            </a:rPr>
            <a:t>3,3 %</a:t>
          </a:r>
          <a:endParaRPr lang="en-US" dirty="0">
            <a:solidFill>
              <a:srgbClr val="008000"/>
            </a:solidFill>
          </a:endParaRPr>
        </a:p>
      </dgm:t>
    </dgm:pt>
    <dgm:pt modelId="{A8A5CA41-D6D9-4FBF-9082-DB64779CCE61}" type="parTrans" cxnId="{45501CCB-B657-46F8-9DAF-B61378641852}">
      <dgm:prSet/>
      <dgm:spPr/>
      <dgm:t>
        <a:bodyPr/>
        <a:lstStyle/>
        <a:p>
          <a:endParaRPr lang="en-US"/>
        </a:p>
      </dgm:t>
    </dgm:pt>
    <dgm:pt modelId="{EA126CD7-3BAF-472A-AA0C-AE8539D5A6CC}" type="sibTrans" cxnId="{45501CCB-B657-46F8-9DAF-B61378641852}">
      <dgm:prSet/>
      <dgm:spPr/>
      <dgm:t>
        <a:bodyPr/>
        <a:lstStyle/>
        <a:p>
          <a:endParaRPr lang="en-US"/>
        </a:p>
      </dgm:t>
    </dgm:pt>
    <dgm:pt modelId="{49896C56-AEA9-455C-A510-F636F4D8B02B}" type="pres">
      <dgm:prSet presAssocID="{61D5EF55-E0C8-4400-8B6F-70F10C6A869B}" presName="Name0" presStyleCnt="0">
        <dgm:presLayoutVars>
          <dgm:chMax val="7"/>
          <dgm:resizeHandles val="exact"/>
        </dgm:presLayoutVars>
      </dgm:prSet>
      <dgm:spPr/>
      <dgm:t>
        <a:bodyPr/>
        <a:lstStyle/>
        <a:p>
          <a:endParaRPr lang="en-US"/>
        </a:p>
      </dgm:t>
    </dgm:pt>
    <dgm:pt modelId="{17487926-9518-4479-BEF6-ED37E67B1F02}" type="pres">
      <dgm:prSet presAssocID="{61D5EF55-E0C8-4400-8B6F-70F10C6A869B}" presName="comp1" presStyleCnt="0"/>
      <dgm:spPr/>
    </dgm:pt>
    <dgm:pt modelId="{7E66BF1B-F61F-4637-A651-8CCEF4C80DFE}" type="pres">
      <dgm:prSet presAssocID="{61D5EF55-E0C8-4400-8B6F-70F10C6A869B}" presName="circle1" presStyleLbl="node1" presStyleIdx="0" presStyleCnt="2" custLinFactNeighborX="-27959" custLinFactNeighborY="632"/>
      <dgm:spPr/>
      <dgm:t>
        <a:bodyPr/>
        <a:lstStyle/>
        <a:p>
          <a:endParaRPr lang="en-US"/>
        </a:p>
      </dgm:t>
    </dgm:pt>
    <dgm:pt modelId="{6AEA1A85-C198-4C1E-8C18-4F9C6A7580E2}" type="pres">
      <dgm:prSet presAssocID="{61D5EF55-E0C8-4400-8B6F-70F10C6A869B}" presName="c1text" presStyleLbl="node1" presStyleIdx="0" presStyleCnt="2">
        <dgm:presLayoutVars>
          <dgm:bulletEnabled val="1"/>
        </dgm:presLayoutVars>
      </dgm:prSet>
      <dgm:spPr/>
      <dgm:t>
        <a:bodyPr/>
        <a:lstStyle/>
        <a:p>
          <a:endParaRPr lang="en-US"/>
        </a:p>
      </dgm:t>
    </dgm:pt>
    <dgm:pt modelId="{A2FADF3E-412D-416E-B1AE-6418170B8CC0}" type="pres">
      <dgm:prSet presAssocID="{61D5EF55-E0C8-4400-8B6F-70F10C6A869B}" presName="comp2" presStyleCnt="0"/>
      <dgm:spPr/>
    </dgm:pt>
    <dgm:pt modelId="{1ADE3235-4115-406E-B2FF-747A5CEC727B}" type="pres">
      <dgm:prSet presAssocID="{61D5EF55-E0C8-4400-8B6F-70F10C6A869B}" presName="circle2" presStyleLbl="node1" presStyleIdx="1" presStyleCnt="2" custScaleX="55155" custScaleY="54672" custLinFactNeighborX="-38184" custLinFactNeighborY="21213"/>
      <dgm:spPr/>
      <dgm:t>
        <a:bodyPr/>
        <a:lstStyle/>
        <a:p>
          <a:endParaRPr lang="en-US"/>
        </a:p>
      </dgm:t>
    </dgm:pt>
    <dgm:pt modelId="{4C736711-9755-40D5-9527-FCEA50A8CAE5}" type="pres">
      <dgm:prSet presAssocID="{61D5EF55-E0C8-4400-8B6F-70F10C6A869B}" presName="c2text" presStyleLbl="node1" presStyleIdx="1" presStyleCnt="2">
        <dgm:presLayoutVars>
          <dgm:bulletEnabled val="1"/>
        </dgm:presLayoutVars>
      </dgm:prSet>
      <dgm:spPr/>
      <dgm:t>
        <a:bodyPr/>
        <a:lstStyle/>
        <a:p>
          <a:endParaRPr lang="en-US"/>
        </a:p>
      </dgm:t>
    </dgm:pt>
  </dgm:ptLst>
  <dgm:cxnLst>
    <dgm:cxn modelId="{45501CCB-B657-46F8-9DAF-B61378641852}" srcId="{61D5EF55-E0C8-4400-8B6F-70F10C6A869B}" destId="{2370607D-9EEE-4C67-801A-CFFECF7D6383}" srcOrd="1" destOrd="0" parTransId="{A8A5CA41-D6D9-4FBF-9082-DB64779CCE61}" sibTransId="{EA126CD7-3BAF-472A-AA0C-AE8539D5A6CC}"/>
    <dgm:cxn modelId="{68B410F5-6538-4809-B815-428355792A62}" type="presOf" srcId="{E7E35CE7-764F-45DB-AA8A-F5A0FCC83590}" destId="{7E66BF1B-F61F-4637-A651-8CCEF4C80DFE}" srcOrd="0" destOrd="0" presId="urn:microsoft.com/office/officeart/2005/8/layout/venn2"/>
    <dgm:cxn modelId="{423D69D3-0BA0-4271-87F5-E9231E8E71D3}" type="presOf" srcId="{2370607D-9EEE-4C67-801A-CFFECF7D6383}" destId="{4C736711-9755-40D5-9527-FCEA50A8CAE5}" srcOrd="1" destOrd="0" presId="urn:microsoft.com/office/officeart/2005/8/layout/venn2"/>
    <dgm:cxn modelId="{6B7E742D-E2A9-406D-AB88-CE1ABB6449A0}" type="presOf" srcId="{E7E35CE7-764F-45DB-AA8A-F5A0FCC83590}" destId="{6AEA1A85-C198-4C1E-8C18-4F9C6A7580E2}" srcOrd="1" destOrd="0" presId="urn:microsoft.com/office/officeart/2005/8/layout/venn2"/>
    <dgm:cxn modelId="{0E8E9883-C15B-46A2-A632-CB7CCBE1CAFE}" type="presOf" srcId="{61D5EF55-E0C8-4400-8B6F-70F10C6A869B}" destId="{49896C56-AEA9-455C-A510-F636F4D8B02B}" srcOrd="0" destOrd="0" presId="urn:microsoft.com/office/officeart/2005/8/layout/venn2"/>
    <dgm:cxn modelId="{3938B8A2-7889-4F49-8D1A-822D19D14C6C}" srcId="{61D5EF55-E0C8-4400-8B6F-70F10C6A869B}" destId="{E7E35CE7-764F-45DB-AA8A-F5A0FCC83590}" srcOrd="0" destOrd="0" parTransId="{6DC3F54F-66E4-4255-968A-CE1C6D2434AE}" sibTransId="{FAB816C0-0EB7-4116-9F56-EFBC865B8316}"/>
    <dgm:cxn modelId="{D02FCB71-BE18-4515-8FDB-68F278402EE8}" type="presOf" srcId="{2370607D-9EEE-4C67-801A-CFFECF7D6383}" destId="{1ADE3235-4115-406E-B2FF-747A5CEC727B}" srcOrd="0" destOrd="0" presId="urn:microsoft.com/office/officeart/2005/8/layout/venn2"/>
    <dgm:cxn modelId="{C17EE71A-572E-48D2-AD1C-14844BBA35CC}" type="presParOf" srcId="{49896C56-AEA9-455C-A510-F636F4D8B02B}" destId="{17487926-9518-4479-BEF6-ED37E67B1F02}" srcOrd="0" destOrd="0" presId="urn:microsoft.com/office/officeart/2005/8/layout/venn2"/>
    <dgm:cxn modelId="{B93E1648-33CD-4AB8-9A5D-15D16FA30F73}" type="presParOf" srcId="{17487926-9518-4479-BEF6-ED37E67B1F02}" destId="{7E66BF1B-F61F-4637-A651-8CCEF4C80DFE}" srcOrd="0" destOrd="0" presId="urn:microsoft.com/office/officeart/2005/8/layout/venn2"/>
    <dgm:cxn modelId="{ED4735BF-9102-4184-8889-D1CFD480E02F}" type="presParOf" srcId="{17487926-9518-4479-BEF6-ED37E67B1F02}" destId="{6AEA1A85-C198-4C1E-8C18-4F9C6A7580E2}" srcOrd="1" destOrd="0" presId="urn:microsoft.com/office/officeart/2005/8/layout/venn2"/>
    <dgm:cxn modelId="{4EF5365C-CE3F-4024-AA3B-EE49EA3B1204}" type="presParOf" srcId="{49896C56-AEA9-455C-A510-F636F4D8B02B}" destId="{A2FADF3E-412D-416E-B1AE-6418170B8CC0}" srcOrd="1" destOrd="0" presId="urn:microsoft.com/office/officeart/2005/8/layout/venn2"/>
    <dgm:cxn modelId="{2240761D-684F-430E-AFA7-8C6B492FE49F}" type="presParOf" srcId="{A2FADF3E-412D-416E-B1AE-6418170B8CC0}" destId="{1ADE3235-4115-406E-B2FF-747A5CEC727B}" srcOrd="0" destOrd="0" presId="urn:microsoft.com/office/officeart/2005/8/layout/venn2"/>
    <dgm:cxn modelId="{4B91C3C4-ADD5-4C40-95A8-BFDC291B1125}" type="presParOf" srcId="{A2FADF3E-412D-416E-B1AE-6418170B8CC0}" destId="{4C736711-9755-40D5-9527-FCEA50A8CAE5}"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716C3A-55A1-45F7-B3F1-44BCC7B9B01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4A34F63D-A7D6-441E-A92C-653FC435AC97}">
      <dgm:prSet phldrT="[Tekstas]"/>
      <dgm:spPr>
        <a:solidFill>
          <a:schemeClr val="accent1">
            <a:lumMod val="60000"/>
            <a:lumOff val="40000"/>
          </a:schemeClr>
        </a:solidFill>
        <a:ln>
          <a:solidFill>
            <a:schemeClr val="accent1">
              <a:lumMod val="50000"/>
            </a:schemeClr>
          </a:solidFill>
        </a:ln>
      </dgm:spPr>
      <dgm:t>
        <a:bodyPr/>
        <a:lstStyle/>
        <a:p>
          <a:r>
            <a:rPr lang="lt-LT" dirty="0" smtClean="0"/>
            <a:t>Vaikų nevedimo į lauką priežastys</a:t>
          </a:r>
          <a:endParaRPr lang="en-US" dirty="0"/>
        </a:p>
      </dgm:t>
    </dgm:pt>
    <dgm:pt modelId="{C72066B5-3CF8-4A72-8313-A2699AE8BD4B}" type="parTrans" cxnId="{6E711AA4-625B-4176-BA68-B00DEB242876}">
      <dgm:prSet/>
      <dgm:spPr/>
      <dgm:t>
        <a:bodyPr/>
        <a:lstStyle/>
        <a:p>
          <a:endParaRPr lang="en-US"/>
        </a:p>
      </dgm:t>
    </dgm:pt>
    <dgm:pt modelId="{CE784377-FFFB-45CB-A109-EAE039A90CE7}" type="sibTrans" cxnId="{6E711AA4-625B-4176-BA68-B00DEB242876}">
      <dgm:prSet/>
      <dgm:spPr/>
      <dgm:t>
        <a:bodyPr/>
        <a:lstStyle/>
        <a:p>
          <a:endParaRPr lang="en-US"/>
        </a:p>
      </dgm:t>
    </dgm:pt>
    <dgm:pt modelId="{88F239B9-F0A5-4565-82EA-568035577CC7}">
      <dgm:prSet phldrT="[Tekstas]"/>
      <dgm:spPr>
        <a:solidFill>
          <a:schemeClr val="accent1">
            <a:lumMod val="60000"/>
            <a:lumOff val="40000"/>
          </a:schemeClr>
        </a:solidFill>
        <a:ln>
          <a:solidFill>
            <a:schemeClr val="accent1">
              <a:lumMod val="50000"/>
            </a:schemeClr>
          </a:solidFill>
        </a:ln>
      </dgm:spPr>
      <dgm:t>
        <a:bodyPr/>
        <a:lstStyle/>
        <a:p>
          <a:r>
            <a:rPr lang="lt-LT" dirty="0" smtClean="0"/>
            <a:t>Vykstančios kitos veiklos (repeticijos, filmavimai, dailės užsiėmimai ir </a:t>
          </a:r>
          <a:r>
            <a:rPr lang="lt-LT" dirty="0" err="1" smtClean="0"/>
            <a:t>kt</a:t>
          </a:r>
          <a:r>
            <a:rPr lang="lt-LT" dirty="0" smtClean="0"/>
            <a:t>.)</a:t>
          </a:r>
          <a:endParaRPr lang="en-US" dirty="0"/>
        </a:p>
      </dgm:t>
    </dgm:pt>
    <dgm:pt modelId="{DFA9AC5F-5EC3-472D-995E-CF2AEEA5BB99}" type="parTrans" cxnId="{11B3B219-66F3-4D8D-992C-671DC62CAFC6}">
      <dgm:prSet/>
      <dgm:spPr>
        <a:solidFill>
          <a:schemeClr val="accent1">
            <a:lumMod val="50000"/>
          </a:schemeClr>
        </a:solidFill>
      </dgm:spPr>
      <dgm:t>
        <a:bodyPr/>
        <a:lstStyle/>
        <a:p>
          <a:endParaRPr lang="en-US"/>
        </a:p>
      </dgm:t>
    </dgm:pt>
    <dgm:pt modelId="{1C6D858F-3B58-429C-AD5F-9C473FCC3315}" type="sibTrans" cxnId="{11B3B219-66F3-4D8D-992C-671DC62CAFC6}">
      <dgm:prSet/>
      <dgm:spPr/>
      <dgm:t>
        <a:bodyPr/>
        <a:lstStyle/>
        <a:p>
          <a:endParaRPr lang="en-US"/>
        </a:p>
      </dgm:t>
    </dgm:pt>
    <dgm:pt modelId="{719B41E3-C05A-4863-95BA-7B34E5C2FD5E}">
      <dgm:prSet phldrT="[Tekstas]"/>
      <dgm:spPr>
        <a:solidFill>
          <a:schemeClr val="accent1">
            <a:lumMod val="60000"/>
            <a:lumOff val="40000"/>
          </a:schemeClr>
        </a:solidFill>
        <a:ln>
          <a:solidFill>
            <a:schemeClr val="accent1">
              <a:lumMod val="50000"/>
            </a:schemeClr>
          </a:solidFill>
        </a:ln>
      </dgm:spPr>
      <dgm:t>
        <a:bodyPr/>
        <a:lstStyle/>
        <a:p>
          <a:r>
            <a:rPr lang="lt-LT" dirty="0" smtClean="0"/>
            <a:t>Nepalankios oro sąlygos</a:t>
          </a:r>
          <a:endParaRPr lang="en-US" dirty="0"/>
        </a:p>
      </dgm:t>
    </dgm:pt>
    <dgm:pt modelId="{A542CC1B-D6DD-40EC-B281-03BA88A0A847}" type="parTrans" cxnId="{89BFC2BD-CB3C-439B-A1B9-7D49170E61DA}">
      <dgm:prSet/>
      <dgm:spPr>
        <a:solidFill>
          <a:schemeClr val="accent1">
            <a:lumMod val="50000"/>
          </a:schemeClr>
        </a:solidFill>
      </dgm:spPr>
      <dgm:t>
        <a:bodyPr/>
        <a:lstStyle/>
        <a:p>
          <a:endParaRPr lang="en-US"/>
        </a:p>
      </dgm:t>
    </dgm:pt>
    <dgm:pt modelId="{FF49E1C4-F574-456B-B10D-DE31802003CA}" type="sibTrans" cxnId="{89BFC2BD-CB3C-439B-A1B9-7D49170E61DA}">
      <dgm:prSet/>
      <dgm:spPr/>
      <dgm:t>
        <a:bodyPr/>
        <a:lstStyle/>
        <a:p>
          <a:endParaRPr lang="en-US"/>
        </a:p>
      </dgm:t>
    </dgm:pt>
    <dgm:pt modelId="{8D51A40E-A565-45F6-8B2D-9575DBD7B18B}">
      <dgm:prSet phldrT="[Tekstas]"/>
      <dgm:spPr>
        <a:solidFill>
          <a:schemeClr val="accent1">
            <a:lumMod val="60000"/>
            <a:lumOff val="40000"/>
          </a:schemeClr>
        </a:solidFill>
        <a:ln>
          <a:solidFill>
            <a:schemeClr val="accent1">
              <a:lumMod val="50000"/>
            </a:schemeClr>
          </a:solidFill>
        </a:ln>
      </dgm:spPr>
      <dgm:t>
        <a:bodyPr/>
        <a:lstStyle/>
        <a:p>
          <a:r>
            <a:rPr lang="lt-LT" dirty="0" smtClean="0"/>
            <a:t>Tėveliai anksti išsiveda vaikus</a:t>
          </a:r>
          <a:endParaRPr lang="en-US" dirty="0"/>
        </a:p>
      </dgm:t>
    </dgm:pt>
    <dgm:pt modelId="{096FE86C-09D4-416C-B22B-F3BA13868D61}" type="parTrans" cxnId="{D622B930-75B1-4AC2-8395-87D072E9E917}">
      <dgm:prSet/>
      <dgm:spPr>
        <a:solidFill>
          <a:schemeClr val="accent1">
            <a:lumMod val="50000"/>
          </a:schemeClr>
        </a:solidFill>
      </dgm:spPr>
      <dgm:t>
        <a:bodyPr/>
        <a:lstStyle/>
        <a:p>
          <a:endParaRPr lang="en-US"/>
        </a:p>
      </dgm:t>
    </dgm:pt>
    <dgm:pt modelId="{00DA177A-7DF5-413D-B68F-C3A72E5ACED1}" type="sibTrans" cxnId="{D622B930-75B1-4AC2-8395-87D072E9E917}">
      <dgm:prSet/>
      <dgm:spPr/>
      <dgm:t>
        <a:bodyPr/>
        <a:lstStyle/>
        <a:p>
          <a:endParaRPr lang="en-US"/>
        </a:p>
      </dgm:t>
    </dgm:pt>
    <dgm:pt modelId="{5528F86C-7409-489C-8C5F-1A50F3BD7995}" type="pres">
      <dgm:prSet presAssocID="{06716C3A-55A1-45F7-B3F1-44BCC7B9B01F}" presName="cycle" presStyleCnt="0">
        <dgm:presLayoutVars>
          <dgm:chMax val="1"/>
          <dgm:dir/>
          <dgm:animLvl val="ctr"/>
          <dgm:resizeHandles val="exact"/>
        </dgm:presLayoutVars>
      </dgm:prSet>
      <dgm:spPr/>
      <dgm:t>
        <a:bodyPr/>
        <a:lstStyle/>
        <a:p>
          <a:endParaRPr lang="en-US"/>
        </a:p>
      </dgm:t>
    </dgm:pt>
    <dgm:pt modelId="{733D3A7E-E8C5-4C87-8B71-A27966E97AB0}" type="pres">
      <dgm:prSet presAssocID="{4A34F63D-A7D6-441E-A92C-653FC435AC97}" presName="centerShape" presStyleLbl="node0" presStyleIdx="0" presStyleCnt="1"/>
      <dgm:spPr/>
      <dgm:t>
        <a:bodyPr/>
        <a:lstStyle/>
        <a:p>
          <a:endParaRPr lang="en-US"/>
        </a:p>
      </dgm:t>
    </dgm:pt>
    <dgm:pt modelId="{F8E4377F-689D-403E-B669-E0EE031DE829}" type="pres">
      <dgm:prSet presAssocID="{DFA9AC5F-5EC3-472D-995E-CF2AEEA5BB99}" presName="parTrans" presStyleLbl="bgSibTrans2D1" presStyleIdx="0" presStyleCnt="3"/>
      <dgm:spPr/>
      <dgm:t>
        <a:bodyPr/>
        <a:lstStyle/>
        <a:p>
          <a:endParaRPr lang="en-US"/>
        </a:p>
      </dgm:t>
    </dgm:pt>
    <dgm:pt modelId="{210E9A5C-1331-4210-87DA-6D4E71BB8D3A}" type="pres">
      <dgm:prSet presAssocID="{88F239B9-F0A5-4565-82EA-568035577CC7}" presName="node" presStyleLbl="node1" presStyleIdx="0" presStyleCnt="3">
        <dgm:presLayoutVars>
          <dgm:bulletEnabled val="1"/>
        </dgm:presLayoutVars>
      </dgm:prSet>
      <dgm:spPr/>
      <dgm:t>
        <a:bodyPr/>
        <a:lstStyle/>
        <a:p>
          <a:endParaRPr lang="en-US"/>
        </a:p>
      </dgm:t>
    </dgm:pt>
    <dgm:pt modelId="{1F06CD19-9A4A-4B8D-A9E8-7D98662D1CED}" type="pres">
      <dgm:prSet presAssocID="{A542CC1B-D6DD-40EC-B281-03BA88A0A847}" presName="parTrans" presStyleLbl="bgSibTrans2D1" presStyleIdx="1" presStyleCnt="3"/>
      <dgm:spPr/>
      <dgm:t>
        <a:bodyPr/>
        <a:lstStyle/>
        <a:p>
          <a:endParaRPr lang="en-US"/>
        </a:p>
      </dgm:t>
    </dgm:pt>
    <dgm:pt modelId="{7F1BBDCB-D204-4FE9-B84E-B81FDEA0EDCA}" type="pres">
      <dgm:prSet presAssocID="{719B41E3-C05A-4863-95BA-7B34E5C2FD5E}" presName="node" presStyleLbl="node1" presStyleIdx="1" presStyleCnt="3">
        <dgm:presLayoutVars>
          <dgm:bulletEnabled val="1"/>
        </dgm:presLayoutVars>
      </dgm:prSet>
      <dgm:spPr/>
      <dgm:t>
        <a:bodyPr/>
        <a:lstStyle/>
        <a:p>
          <a:endParaRPr lang="en-US"/>
        </a:p>
      </dgm:t>
    </dgm:pt>
    <dgm:pt modelId="{D9429CF6-EB27-4155-88AC-4B56D0072777}" type="pres">
      <dgm:prSet presAssocID="{096FE86C-09D4-416C-B22B-F3BA13868D61}" presName="parTrans" presStyleLbl="bgSibTrans2D1" presStyleIdx="2" presStyleCnt="3"/>
      <dgm:spPr/>
      <dgm:t>
        <a:bodyPr/>
        <a:lstStyle/>
        <a:p>
          <a:endParaRPr lang="en-US"/>
        </a:p>
      </dgm:t>
    </dgm:pt>
    <dgm:pt modelId="{842561ED-4931-4088-9BB5-D75AC6A0F8AE}" type="pres">
      <dgm:prSet presAssocID="{8D51A40E-A565-45F6-8B2D-9575DBD7B18B}" presName="node" presStyleLbl="node1" presStyleIdx="2" presStyleCnt="3">
        <dgm:presLayoutVars>
          <dgm:bulletEnabled val="1"/>
        </dgm:presLayoutVars>
      </dgm:prSet>
      <dgm:spPr/>
      <dgm:t>
        <a:bodyPr/>
        <a:lstStyle/>
        <a:p>
          <a:endParaRPr lang="en-US"/>
        </a:p>
      </dgm:t>
    </dgm:pt>
  </dgm:ptLst>
  <dgm:cxnLst>
    <dgm:cxn modelId="{337CCAE9-FFB2-4E59-830E-AB2C900510B2}" type="presOf" srcId="{4A34F63D-A7D6-441E-A92C-653FC435AC97}" destId="{733D3A7E-E8C5-4C87-8B71-A27966E97AB0}" srcOrd="0" destOrd="0" presId="urn:microsoft.com/office/officeart/2005/8/layout/radial4"/>
    <dgm:cxn modelId="{CDCF1A16-FADC-4C6D-9C6B-E22AE1FC3F7C}" type="presOf" srcId="{06716C3A-55A1-45F7-B3F1-44BCC7B9B01F}" destId="{5528F86C-7409-489C-8C5F-1A50F3BD7995}" srcOrd="0" destOrd="0" presId="urn:microsoft.com/office/officeart/2005/8/layout/radial4"/>
    <dgm:cxn modelId="{7B9129CD-9750-43D5-B157-14D2E75BAFA3}" type="presOf" srcId="{88F239B9-F0A5-4565-82EA-568035577CC7}" destId="{210E9A5C-1331-4210-87DA-6D4E71BB8D3A}" srcOrd="0" destOrd="0" presId="urn:microsoft.com/office/officeart/2005/8/layout/radial4"/>
    <dgm:cxn modelId="{26A195C5-F455-4576-8454-B59C4A5BF9CC}" type="presOf" srcId="{096FE86C-09D4-416C-B22B-F3BA13868D61}" destId="{D9429CF6-EB27-4155-88AC-4B56D0072777}" srcOrd="0" destOrd="0" presId="urn:microsoft.com/office/officeart/2005/8/layout/radial4"/>
    <dgm:cxn modelId="{60E221D4-17E5-426D-A4B3-4107FB7304E1}" type="presOf" srcId="{DFA9AC5F-5EC3-472D-995E-CF2AEEA5BB99}" destId="{F8E4377F-689D-403E-B669-E0EE031DE829}" srcOrd="0" destOrd="0" presId="urn:microsoft.com/office/officeart/2005/8/layout/radial4"/>
    <dgm:cxn modelId="{7AE95775-0360-4897-9EDE-F2D4FD99FD1A}" type="presOf" srcId="{719B41E3-C05A-4863-95BA-7B34E5C2FD5E}" destId="{7F1BBDCB-D204-4FE9-B84E-B81FDEA0EDCA}" srcOrd="0" destOrd="0" presId="urn:microsoft.com/office/officeart/2005/8/layout/radial4"/>
    <dgm:cxn modelId="{6E711AA4-625B-4176-BA68-B00DEB242876}" srcId="{06716C3A-55A1-45F7-B3F1-44BCC7B9B01F}" destId="{4A34F63D-A7D6-441E-A92C-653FC435AC97}" srcOrd="0" destOrd="0" parTransId="{C72066B5-3CF8-4A72-8313-A2699AE8BD4B}" sibTransId="{CE784377-FFFB-45CB-A109-EAE039A90CE7}"/>
    <dgm:cxn modelId="{89BFC2BD-CB3C-439B-A1B9-7D49170E61DA}" srcId="{4A34F63D-A7D6-441E-A92C-653FC435AC97}" destId="{719B41E3-C05A-4863-95BA-7B34E5C2FD5E}" srcOrd="1" destOrd="0" parTransId="{A542CC1B-D6DD-40EC-B281-03BA88A0A847}" sibTransId="{FF49E1C4-F574-456B-B10D-DE31802003CA}"/>
    <dgm:cxn modelId="{C7EE897F-A24E-49D6-B7C3-6F487FB6389C}" type="presOf" srcId="{A542CC1B-D6DD-40EC-B281-03BA88A0A847}" destId="{1F06CD19-9A4A-4B8D-A9E8-7D98662D1CED}" srcOrd="0" destOrd="0" presId="urn:microsoft.com/office/officeart/2005/8/layout/radial4"/>
    <dgm:cxn modelId="{11B3B219-66F3-4D8D-992C-671DC62CAFC6}" srcId="{4A34F63D-A7D6-441E-A92C-653FC435AC97}" destId="{88F239B9-F0A5-4565-82EA-568035577CC7}" srcOrd="0" destOrd="0" parTransId="{DFA9AC5F-5EC3-472D-995E-CF2AEEA5BB99}" sibTransId="{1C6D858F-3B58-429C-AD5F-9C473FCC3315}"/>
    <dgm:cxn modelId="{D622B930-75B1-4AC2-8395-87D072E9E917}" srcId="{4A34F63D-A7D6-441E-A92C-653FC435AC97}" destId="{8D51A40E-A565-45F6-8B2D-9575DBD7B18B}" srcOrd="2" destOrd="0" parTransId="{096FE86C-09D4-416C-B22B-F3BA13868D61}" sibTransId="{00DA177A-7DF5-413D-B68F-C3A72E5ACED1}"/>
    <dgm:cxn modelId="{E70583EF-F8E2-4BD1-AED9-51729407B460}" type="presOf" srcId="{8D51A40E-A565-45F6-8B2D-9575DBD7B18B}" destId="{842561ED-4931-4088-9BB5-D75AC6A0F8AE}" srcOrd="0" destOrd="0" presId="urn:microsoft.com/office/officeart/2005/8/layout/radial4"/>
    <dgm:cxn modelId="{EF926119-1D50-41C6-88CA-12EA7548CB6F}" type="presParOf" srcId="{5528F86C-7409-489C-8C5F-1A50F3BD7995}" destId="{733D3A7E-E8C5-4C87-8B71-A27966E97AB0}" srcOrd="0" destOrd="0" presId="urn:microsoft.com/office/officeart/2005/8/layout/radial4"/>
    <dgm:cxn modelId="{48C037E3-5444-4A2D-BE54-EC3A04989A69}" type="presParOf" srcId="{5528F86C-7409-489C-8C5F-1A50F3BD7995}" destId="{F8E4377F-689D-403E-B669-E0EE031DE829}" srcOrd="1" destOrd="0" presId="urn:microsoft.com/office/officeart/2005/8/layout/radial4"/>
    <dgm:cxn modelId="{533AB1BD-1B1F-48E1-91E1-3F6841878E5F}" type="presParOf" srcId="{5528F86C-7409-489C-8C5F-1A50F3BD7995}" destId="{210E9A5C-1331-4210-87DA-6D4E71BB8D3A}" srcOrd="2" destOrd="0" presId="urn:microsoft.com/office/officeart/2005/8/layout/radial4"/>
    <dgm:cxn modelId="{9C3F8A4A-46E7-4C88-BB96-75EE544AA1CF}" type="presParOf" srcId="{5528F86C-7409-489C-8C5F-1A50F3BD7995}" destId="{1F06CD19-9A4A-4B8D-A9E8-7D98662D1CED}" srcOrd="3" destOrd="0" presId="urn:microsoft.com/office/officeart/2005/8/layout/radial4"/>
    <dgm:cxn modelId="{48D31DC7-6BAA-4A3B-942F-67494FD6E2BD}" type="presParOf" srcId="{5528F86C-7409-489C-8C5F-1A50F3BD7995}" destId="{7F1BBDCB-D204-4FE9-B84E-B81FDEA0EDCA}" srcOrd="4" destOrd="0" presId="urn:microsoft.com/office/officeart/2005/8/layout/radial4"/>
    <dgm:cxn modelId="{638F2725-DA22-42BF-806A-4671B3457A3E}" type="presParOf" srcId="{5528F86C-7409-489C-8C5F-1A50F3BD7995}" destId="{D9429CF6-EB27-4155-88AC-4B56D0072777}" srcOrd="5" destOrd="0" presId="urn:microsoft.com/office/officeart/2005/8/layout/radial4"/>
    <dgm:cxn modelId="{F74EB1BF-29EE-4A61-A9DD-2408F9198E3F}" type="presParOf" srcId="{5528F86C-7409-489C-8C5F-1A50F3BD7995}" destId="{842561ED-4931-4088-9BB5-D75AC6A0F8AE}"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06D28-F290-48EE-A1E4-9792EB06D692}">
      <dsp:nvSpPr>
        <dsp:cNvPr id="0" name=""/>
        <dsp:cNvSpPr/>
      </dsp:nvSpPr>
      <dsp:spPr>
        <a:xfrm>
          <a:off x="5093614" y="276819"/>
          <a:ext cx="1868537" cy="1868537"/>
        </a:xfrm>
        <a:prstGeom prst="ellipse">
          <a:avLst/>
        </a:prstGeom>
        <a:gradFill flip="none" rotWithShape="0">
          <a:gsLst>
            <a:gs pos="0">
              <a:srgbClr val="990099">
                <a:tint val="66000"/>
                <a:satMod val="160000"/>
              </a:srgbClr>
            </a:gs>
            <a:gs pos="50000">
              <a:srgbClr val="990099">
                <a:tint val="44500"/>
                <a:satMod val="160000"/>
              </a:srgbClr>
            </a:gs>
            <a:gs pos="100000">
              <a:srgbClr val="990099">
                <a:tint val="23500"/>
                <a:satMod val="160000"/>
              </a:srgbClr>
            </a:gs>
          </a:gsLst>
          <a:path path="circle">
            <a:fillToRect l="50000" t="50000" r="50000" b="50000"/>
          </a:path>
          <a:tileRect/>
        </a:gradFill>
        <a:ln w="28575" cap="flat" cmpd="sng" algn="ctr">
          <a:solidFill>
            <a:srgbClr val="99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lt-LT" sz="2000" kern="1200" dirty="0" smtClean="0">
              <a:solidFill>
                <a:srgbClr val="993366"/>
              </a:solidFill>
            </a:rPr>
            <a:t>2 grupės iš „Liepaitės“ korpuso</a:t>
          </a:r>
          <a:endParaRPr lang="en-US" sz="2000" kern="1200" dirty="0">
            <a:solidFill>
              <a:srgbClr val="993366"/>
            </a:solidFill>
          </a:endParaRPr>
        </a:p>
      </dsp:txBody>
      <dsp:txXfrm>
        <a:off x="5367255" y="550460"/>
        <a:ext cx="1321255" cy="1321255"/>
      </dsp:txXfrm>
    </dsp:sp>
    <dsp:sp modelId="{0DBB36BA-2655-4E85-8D8C-95370FC07310}">
      <dsp:nvSpPr>
        <dsp:cNvPr id="0" name=""/>
        <dsp:cNvSpPr/>
      </dsp:nvSpPr>
      <dsp:spPr>
        <a:xfrm flipH="1" flipV="1">
          <a:off x="5770989" y="3340967"/>
          <a:ext cx="627448" cy="48342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10800000">
        <a:off x="5854157" y="3525830"/>
        <a:ext cx="461112" cy="113703"/>
      </dsp:txXfrm>
    </dsp:sp>
    <dsp:sp modelId="{4CAA2031-7100-4E88-A08B-BA6430F88074}">
      <dsp:nvSpPr>
        <dsp:cNvPr id="0" name=""/>
        <dsp:cNvSpPr/>
      </dsp:nvSpPr>
      <dsp:spPr>
        <a:xfrm>
          <a:off x="5093614" y="2449817"/>
          <a:ext cx="1868537" cy="1868537"/>
        </a:xfrm>
        <a:prstGeom prst="ellipse">
          <a:avLst/>
        </a:prstGeom>
        <a:gradFill flip="none" rotWithShape="0">
          <a:gsLst>
            <a:gs pos="0">
              <a:srgbClr val="990099">
                <a:tint val="66000"/>
                <a:satMod val="160000"/>
              </a:srgbClr>
            </a:gs>
            <a:gs pos="50000">
              <a:srgbClr val="990099">
                <a:tint val="44500"/>
                <a:satMod val="160000"/>
              </a:srgbClr>
            </a:gs>
            <a:gs pos="100000">
              <a:srgbClr val="990099">
                <a:tint val="23500"/>
                <a:satMod val="160000"/>
              </a:srgbClr>
            </a:gs>
          </a:gsLst>
          <a:path path="circle">
            <a:fillToRect l="50000" t="50000" r="50000" b="50000"/>
          </a:path>
          <a:tileRect/>
        </a:gradFill>
        <a:ln w="28575" cap="flat" cmpd="sng" algn="ctr">
          <a:solidFill>
            <a:srgbClr val="99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lt-LT" sz="2000" kern="1200" dirty="0" smtClean="0">
              <a:solidFill>
                <a:srgbClr val="993366"/>
              </a:solidFill>
            </a:rPr>
            <a:t>4 grupės iš „Saulutės“ korpuso </a:t>
          </a:r>
          <a:endParaRPr lang="en-US" sz="2000" kern="1200" dirty="0">
            <a:solidFill>
              <a:srgbClr val="993366"/>
            </a:solidFill>
          </a:endParaRPr>
        </a:p>
      </dsp:txBody>
      <dsp:txXfrm>
        <a:off x="5367255" y="2723458"/>
        <a:ext cx="1321255" cy="1321255"/>
      </dsp:txXfrm>
    </dsp:sp>
    <dsp:sp modelId="{9BC05EC1-A4BB-4FA6-A670-56A0C2A7BE17}">
      <dsp:nvSpPr>
        <dsp:cNvPr id="0" name=""/>
        <dsp:cNvSpPr/>
      </dsp:nvSpPr>
      <dsp:spPr>
        <a:xfrm rot="64377">
          <a:off x="2272950" y="1923289"/>
          <a:ext cx="1245417" cy="6950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2272968" y="2060356"/>
        <a:ext cx="1036889" cy="417057"/>
      </dsp:txXfrm>
    </dsp:sp>
    <dsp:sp modelId="{289F408B-9500-4308-B82F-1797A0F9A735}">
      <dsp:nvSpPr>
        <dsp:cNvPr id="0" name=""/>
        <dsp:cNvSpPr/>
      </dsp:nvSpPr>
      <dsp:spPr>
        <a:xfrm>
          <a:off x="298387" y="388651"/>
          <a:ext cx="3737074" cy="3737074"/>
        </a:xfrm>
        <a:prstGeom prst="ellipse">
          <a:avLst/>
        </a:prstGeom>
        <a:gradFill flip="none" rotWithShape="0">
          <a:gsLst>
            <a:gs pos="0">
              <a:srgbClr val="990099">
                <a:tint val="66000"/>
                <a:satMod val="160000"/>
              </a:srgbClr>
            </a:gs>
            <a:gs pos="50000">
              <a:srgbClr val="990099">
                <a:tint val="44500"/>
                <a:satMod val="160000"/>
              </a:srgbClr>
            </a:gs>
            <a:gs pos="100000">
              <a:srgbClr val="990099">
                <a:tint val="23500"/>
                <a:satMod val="160000"/>
              </a:srgbClr>
            </a:gs>
          </a:gsLst>
          <a:path path="circle">
            <a:fillToRect l="50000" t="50000" r="50000" b="50000"/>
          </a:path>
          <a:tileRect/>
        </a:gradFill>
        <a:ln w="28575" cap="flat" cmpd="sng" algn="ctr">
          <a:solidFill>
            <a:srgbClr val="99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lt-LT" sz="3200" kern="1200" dirty="0" smtClean="0">
              <a:solidFill>
                <a:srgbClr val="993366"/>
              </a:solidFill>
            </a:rPr>
            <a:t>Kasdien apie buvimą lauke informavo 6 grupės</a:t>
          </a:r>
          <a:endParaRPr lang="en-US" sz="3200" kern="1200" dirty="0">
            <a:solidFill>
              <a:srgbClr val="993366"/>
            </a:solidFill>
          </a:endParaRPr>
        </a:p>
      </dsp:txBody>
      <dsp:txXfrm>
        <a:off x="845669" y="935933"/>
        <a:ext cx="2642510" cy="26425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6BF1B-F61F-4637-A651-8CCEF4C80DFE}">
      <dsp:nvSpPr>
        <dsp:cNvPr id="0" name=""/>
        <dsp:cNvSpPr/>
      </dsp:nvSpPr>
      <dsp:spPr>
        <a:xfrm>
          <a:off x="586404" y="0"/>
          <a:ext cx="4525963" cy="4525963"/>
        </a:xfrm>
        <a:prstGeom prst="ellipse">
          <a:avLst/>
        </a:prstGeom>
        <a:solidFill>
          <a:srgbClr val="CCFF99"/>
        </a:solidFill>
        <a:ln w="28575" cap="flat" cmpd="sng" algn="ctr">
          <a:solidFill>
            <a:srgbClr val="008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lt-LT" sz="2500" kern="1200" smtClean="0">
              <a:solidFill>
                <a:srgbClr val="008000"/>
              </a:solidFill>
            </a:rPr>
            <a:t>11 </a:t>
          </a:r>
          <a:r>
            <a:rPr lang="en-US" sz="2500" kern="1200" smtClean="0">
              <a:solidFill>
                <a:srgbClr val="008000"/>
              </a:solidFill>
            </a:rPr>
            <a:t>%</a:t>
          </a:r>
          <a:endParaRPr lang="en-US" sz="2500" kern="1200" dirty="0">
            <a:solidFill>
              <a:srgbClr val="008000"/>
            </a:solidFill>
          </a:endParaRPr>
        </a:p>
      </dsp:txBody>
      <dsp:txXfrm>
        <a:off x="1661320" y="339447"/>
        <a:ext cx="2376130" cy="769413"/>
      </dsp:txXfrm>
    </dsp:sp>
    <dsp:sp modelId="{1ADE3235-4115-406E-B2FF-747A5CEC727B}">
      <dsp:nvSpPr>
        <dsp:cNvPr id="0" name=""/>
        <dsp:cNvSpPr/>
      </dsp:nvSpPr>
      <dsp:spPr>
        <a:xfrm>
          <a:off x="1882544" y="2620883"/>
          <a:ext cx="1872221" cy="1855825"/>
        </a:xfrm>
        <a:prstGeom prst="ellipse">
          <a:avLst/>
        </a:prstGeom>
        <a:solidFill>
          <a:srgbClr val="99FF66"/>
        </a:solidFill>
        <a:ln w="28575" cap="flat" cmpd="sng" algn="ctr">
          <a:solidFill>
            <a:srgbClr val="008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smtClean="0">
              <a:solidFill>
                <a:srgbClr val="008000"/>
              </a:solidFill>
            </a:rPr>
            <a:t>3,3 %</a:t>
          </a:r>
          <a:endParaRPr lang="en-US" sz="2500" kern="1200" dirty="0">
            <a:solidFill>
              <a:srgbClr val="008000"/>
            </a:solidFill>
          </a:endParaRPr>
        </a:p>
      </dsp:txBody>
      <dsp:txXfrm>
        <a:off x="2156724" y="3084839"/>
        <a:ext cx="1323860" cy="9279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3D3A7E-E8C5-4C87-8B71-A27966E97AB0}">
      <dsp:nvSpPr>
        <dsp:cNvPr id="0" name=""/>
        <dsp:cNvSpPr/>
      </dsp:nvSpPr>
      <dsp:spPr>
        <a:xfrm>
          <a:off x="3083005" y="2461550"/>
          <a:ext cx="2063588" cy="2063588"/>
        </a:xfrm>
        <a:prstGeom prst="ellipse">
          <a:avLst/>
        </a:prstGeom>
        <a:solidFill>
          <a:schemeClr val="accent1">
            <a:lumMod val="60000"/>
            <a:lumOff val="40000"/>
          </a:schemeClr>
        </a:solidFill>
        <a:ln w="28575"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lt-LT" sz="2300" kern="1200" dirty="0" smtClean="0"/>
            <a:t>Vaikų nevedimo į lauką priežastys</a:t>
          </a:r>
          <a:endParaRPr lang="en-US" sz="2300" kern="1200" dirty="0"/>
        </a:p>
      </dsp:txBody>
      <dsp:txXfrm>
        <a:off x="3385210" y="2763755"/>
        <a:ext cx="1459178" cy="1459178"/>
      </dsp:txXfrm>
    </dsp:sp>
    <dsp:sp modelId="{F8E4377F-689D-403E-B669-E0EE031DE829}">
      <dsp:nvSpPr>
        <dsp:cNvPr id="0" name=""/>
        <dsp:cNvSpPr/>
      </dsp:nvSpPr>
      <dsp:spPr>
        <a:xfrm rot="12900000">
          <a:off x="1752980" y="2100207"/>
          <a:ext cx="1584352" cy="588122"/>
        </a:xfrm>
        <a:prstGeom prst="leftArrow">
          <a:avLst>
            <a:gd name="adj1" fmla="val 60000"/>
            <a:gd name="adj2" fmla="val 50000"/>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210E9A5C-1331-4210-87DA-6D4E71BB8D3A}">
      <dsp:nvSpPr>
        <dsp:cNvPr id="0" name=""/>
        <dsp:cNvSpPr/>
      </dsp:nvSpPr>
      <dsp:spPr>
        <a:xfrm>
          <a:off x="916039" y="1155731"/>
          <a:ext cx="1960408" cy="1568327"/>
        </a:xfrm>
        <a:prstGeom prst="roundRect">
          <a:avLst>
            <a:gd name="adj" fmla="val 10000"/>
          </a:avLst>
        </a:prstGeom>
        <a:solidFill>
          <a:schemeClr val="accent1">
            <a:lumMod val="60000"/>
            <a:lumOff val="40000"/>
          </a:schemeClr>
        </a:solidFill>
        <a:ln w="28575"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lt-LT" sz="1700" kern="1200" dirty="0" smtClean="0"/>
            <a:t>Vykstančios kitos veiklos (repeticijos, filmavimai, dailės užsiėmimai ir </a:t>
          </a:r>
          <a:r>
            <a:rPr lang="lt-LT" sz="1700" kern="1200" dirty="0" err="1" smtClean="0"/>
            <a:t>kt</a:t>
          </a:r>
          <a:r>
            <a:rPr lang="lt-LT" sz="1700" kern="1200" dirty="0" smtClean="0"/>
            <a:t>.)</a:t>
          </a:r>
          <a:endParaRPr lang="en-US" sz="1700" kern="1200" dirty="0"/>
        </a:p>
      </dsp:txBody>
      <dsp:txXfrm>
        <a:off x="961974" y="1201666"/>
        <a:ext cx="1868538" cy="1476457"/>
      </dsp:txXfrm>
    </dsp:sp>
    <dsp:sp modelId="{1F06CD19-9A4A-4B8D-A9E8-7D98662D1CED}">
      <dsp:nvSpPr>
        <dsp:cNvPr id="0" name=""/>
        <dsp:cNvSpPr/>
      </dsp:nvSpPr>
      <dsp:spPr>
        <a:xfrm rot="16200000">
          <a:off x="3322623" y="1283102"/>
          <a:ext cx="1584352" cy="588122"/>
        </a:xfrm>
        <a:prstGeom prst="leftArrow">
          <a:avLst>
            <a:gd name="adj1" fmla="val 60000"/>
            <a:gd name="adj2" fmla="val 50000"/>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7F1BBDCB-D204-4FE9-B84E-B81FDEA0EDCA}">
      <dsp:nvSpPr>
        <dsp:cNvPr id="0" name=""/>
        <dsp:cNvSpPr/>
      </dsp:nvSpPr>
      <dsp:spPr>
        <a:xfrm>
          <a:off x="3134595" y="824"/>
          <a:ext cx="1960408" cy="1568327"/>
        </a:xfrm>
        <a:prstGeom prst="roundRect">
          <a:avLst>
            <a:gd name="adj" fmla="val 10000"/>
          </a:avLst>
        </a:prstGeom>
        <a:solidFill>
          <a:schemeClr val="accent1">
            <a:lumMod val="60000"/>
            <a:lumOff val="40000"/>
          </a:schemeClr>
        </a:solidFill>
        <a:ln w="28575"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lt-LT" sz="1700" kern="1200" dirty="0" smtClean="0"/>
            <a:t>Nepalankios oro sąlygos</a:t>
          </a:r>
          <a:endParaRPr lang="en-US" sz="1700" kern="1200" dirty="0"/>
        </a:p>
      </dsp:txBody>
      <dsp:txXfrm>
        <a:off x="3180530" y="46759"/>
        <a:ext cx="1868538" cy="1476457"/>
      </dsp:txXfrm>
    </dsp:sp>
    <dsp:sp modelId="{D9429CF6-EB27-4155-88AC-4B56D0072777}">
      <dsp:nvSpPr>
        <dsp:cNvPr id="0" name=""/>
        <dsp:cNvSpPr/>
      </dsp:nvSpPr>
      <dsp:spPr>
        <a:xfrm rot="19500000">
          <a:off x="4892267" y="2100207"/>
          <a:ext cx="1584352" cy="588122"/>
        </a:xfrm>
        <a:prstGeom prst="leftArrow">
          <a:avLst>
            <a:gd name="adj1" fmla="val 60000"/>
            <a:gd name="adj2" fmla="val 50000"/>
          </a:avLst>
        </a:prstGeom>
        <a:solidFill>
          <a:schemeClr val="accent1">
            <a:lumMod val="50000"/>
          </a:schemeClr>
        </a:solidFill>
        <a:ln>
          <a:noFill/>
        </a:ln>
        <a:effectLst/>
      </dsp:spPr>
      <dsp:style>
        <a:lnRef idx="0">
          <a:scrgbClr r="0" g="0" b="0"/>
        </a:lnRef>
        <a:fillRef idx="1">
          <a:scrgbClr r="0" g="0" b="0"/>
        </a:fillRef>
        <a:effectRef idx="0">
          <a:scrgbClr r="0" g="0" b="0"/>
        </a:effectRef>
        <a:fontRef idx="minor">
          <a:schemeClr val="lt1"/>
        </a:fontRef>
      </dsp:style>
    </dsp:sp>
    <dsp:sp modelId="{842561ED-4931-4088-9BB5-D75AC6A0F8AE}">
      <dsp:nvSpPr>
        <dsp:cNvPr id="0" name=""/>
        <dsp:cNvSpPr/>
      </dsp:nvSpPr>
      <dsp:spPr>
        <a:xfrm>
          <a:off x="5353151" y="1155731"/>
          <a:ext cx="1960408" cy="1568327"/>
        </a:xfrm>
        <a:prstGeom prst="roundRect">
          <a:avLst>
            <a:gd name="adj" fmla="val 10000"/>
          </a:avLst>
        </a:prstGeom>
        <a:solidFill>
          <a:schemeClr val="accent1">
            <a:lumMod val="60000"/>
            <a:lumOff val="40000"/>
          </a:schemeClr>
        </a:solidFill>
        <a:ln w="28575"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lt-LT" sz="1700" kern="1200" dirty="0" smtClean="0"/>
            <a:t>Tėveliai anksti išsiveda vaikus</a:t>
          </a:r>
          <a:endParaRPr lang="en-US" sz="1700" kern="1200" dirty="0"/>
        </a:p>
      </dsp:txBody>
      <dsp:txXfrm>
        <a:off x="5399086" y="1201666"/>
        <a:ext cx="1868538" cy="147645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0.80704</cdr:x>
      <cdr:y>0.9198</cdr:y>
    </cdr:from>
    <cdr:to>
      <cdr:x>0.95096</cdr:x>
      <cdr:y>0.98167</cdr:y>
    </cdr:to>
    <cdr:sp macro="" textlink="">
      <cdr:nvSpPr>
        <cdr:cNvPr id="2" name="TextBox 1"/>
        <cdr:cNvSpPr txBox="1"/>
      </cdr:nvSpPr>
      <cdr:spPr>
        <a:xfrm xmlns:a="http://schemas.openxmlformats.org/drawingml/2006/main">
          <a:off x="5768340" y="4145741"/>
          <a:ext cx="1028700" cy="27888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lt-LT" sz="1100" b="1" dirty="0"/>
            <a:t>Grupių</a:t>
          </a:r>
          <a:r>
            <a:rPr lang="lt-LT" sz="1100" b="1" baseline="0" dirty="0"/>
            <a:t> </a:t>
          </a:r>
          <a:r>
            <a:rPr lang="lt-LT" sz="1200" b="1" baseline="0" dirty="0"/>
            <a:t>skaičius</a:t>
          </a:r>
          <a:endParaRPr lang="en-US" sz="1200" b="1" dirty="0"/>
        </a:p>
      </cdr:txBody>
    </cdr:sp>
  </cdr:relSizeAnchor>
  <cdr:relSizeAnchor xmlns:cdr="http://schemas.openxmlformats.org/drawingml/2006/chartDrawing">
    <cdr:from>
      <cdr:x>0</cdr:x>
      <cdr:y>0</cdr:y>
    </cdr:from>
    <cdr:to>
      <cdr:x>0.08209</cdr:x>
      <cdr:y>0.06369</cdr:y>
    </cdr:to>
    <cdr:sp macro="" textlink="">
      <cdr:nvSpPr>
        <cdr:cNvPr id="3" name="TextBox 2"/>
        <cdr:cNvSpPr txBox="1"/>
      </cdr:nvSpPr>
      <cdr:spPr>
        <a:xfrm xmlns:a="http://schemas.openxmlformats.org/drawingml/2006/main">
          <a:off x="-323528" y="-1600200"/>
          <a:ext cx="703425" cy="31368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lt-LT" sz="1100" b="1" dirty="0"/>
            <a:t>Dienos</a:t>
          </a:r>
          <a:endParaRPr lang="en-US" sz="1100" b="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lt-LT" smtClean="0"/>
              <a:t>Spustelėję redag. ruoš. pavad. stilių</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7" name="Date Placeholder 6"/>
          <p:cNvSpPr>
            <a:spLocks noGrp="1"/>
          </p:cNvSpPr>
          <p:nvPr>
            <p:ph type="dt" sz="half" idx="10"/>
          </p:nvPr>
        </p:nvSpPr>
        <p:spPr/>
        <p:txBody>
          <a:bodyPr/>
          <a:lstStyle/>
          <a:p>
            <a:fld id="{42956D04-A3C8-49D4-B877-B45534FE3A10}" type="datetimeFigureOut">
              <a:rPr lang="lt-LT" smtClean="0"/>
              <a:t>2021-03-17</a:t>
            </a:fld>
            <a:endParaRPr lang="lt-LT"/>
          </a:p>
        </p:txBody>
      </p:sp>
      <p:sp>
        <p:nvSpPr>
          <p:cNvPr id="8" name="Slide Number Placeholder 7"/>
          <p:cNvSpPr>
            <a:spLocks noGrp="1"/>
          </p:cNvSpPr>
          <p:nvPr>
            <p:ph type="sldNum" sz="quarter" idx="11"/>
          </p:nvPr>
        </p:nvSpPr>
        <p:spPr/>
        <p:txBody>
          <a:bodyPr/>
          <a:lstStyle/>
          <a:p>
            <a:fld id="{A226E2A6-6D93-4997-8D45-933F879E6E5B}" type="slidenum">
              <a:rPr lang="lt-LT" smtClean="0"/>
              <a:t>‹#›</a:t>
            </a:fld>
            <a:endParaRPr lang="lt-LT"/>
          </a:p>
        </p:txBody>
      </p:sp>
      <p:sp>
        <p:nvSpPr>
          <p:cNvPr id="9" name="Footer Placeholder 8"/>
          <p:cNvSpPr>
            <a:spLocks noGrp="1"/>
          </p:cNvSpPr>
          <p:nvPr>
            <p:ph type="ftr" sz="quarter" idx="12"/>
          </p:nvPr>
        </p:nvSpPr>
        <p:spPr/>
        <p:txBody>
          <a:bodyPr/>
          <a:lstStyle/>
          <a:p>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42956D04-A3C8-49D4-B877-B45534FE3A10}" type="datetimeFigureOut">
              <a:rPr lang="lt-LT" smtClean="0"/>
              <a:t>2021-03-17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42956D04-A3C8-49D4-B877-B45534FE3A10}" type="datetimeFigureOut">
              <a:rPr lang="lt-LT" smtClean="0"/>
              <a:t>2021-03-17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smtClean="0"/>
          </a:p>
        </p:txBody>
      </p:sp>
      <p:sp>
        <p:nvSpPr>
          <p:cNvPr id="4" name="Date Placeholder 3"/>
          <p:cNvSpPr>
            <a:spLocks noGrp="1"/>
          </p:cNvSpPr>
          <p:nvPr>
            <p:ph type="dt" sz="half" idx="10"/>
          </p:nvPr>
        </p:nvSpPr>
        <p:spPr/>
        <p:txBody>
          <a:bodyPr/>
          <a:lstStyle/>
          <a:p>
            <a:fld id="{42956D04-A3C8-49D4-B877-B45534FE3A10}" type="datetimeFigureOut">
              <a:rPr lang="lt-LT" smtClean="0"/>
              <a:t>2021-03-17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42956D04-A3C8-49D4-B877-B45534FE3A10}" type="datetimeFigureOut">
              <a:rPr lang="lt-LT" smtClean="0"/>
              <a:t>2021-03-17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26E2A6-6D93-4997-8D45-933F879E6E5B}" type="slidenum">
              <a:rPr lang="lt-LT" smtClean="0"/>
              <a:t>‹#›</a:t>
            </a:fld>
            <a:endParaRPr lang="lt-LT"/>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smtClean="0"/>
          </a:p>
        </p:txBody>
      </p:sp>
      <p:sp>
        <p:nvSpPr>
          <p:cNvPr id="5" name="Date Placeholder 4"/>
          <p:cNvSpPr>
            <a:spLocks noGrp="1"/>
          </p:cNvSpPr>
          <p:nvPr>
            <p:ph type="dt" sz="half" idx="10"/>
          </p:nvPr>
        </p:nvSpPr>
        <p:spPr/>
        <p:txBody>
          <a:bodyPr/>
          <a:lstStyle/>
          <a:p>
            <a:fld id="{42956D04-A3C8-49D4-B877-B45534FE3A10}" type="datetimeFigureOut">
              <a:rPr lang="lt-LT" smtClean="0"/>
              <a:t>2021-03-17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26E2A6-6D93-4997-8D45-933F879E6E5B}" type="slidenum">
              <a:rPr lang="lt-LT" smtClean="0"/>
              <a:t>‹#›</a:t>
            </a:fld>
            <a:endParaRPr lang="lt-LT"/>
          </a:p>
        </p:txBody>
      </p:sp>
      <p:sp>
        <p:nvSpPr>
          <p:cNvPr id="9" name="Content Placeholder 8"/>
          <p:cNvSpPr>
            <a:spLocks noGrp="1"/>
          </p:cNvSpPr>
          <p:nvPr>
            <p:ph sz="quarter" idx="13"/>
          </p:nvPr>
        </p:nvSpPr>
        <p:spPr>
          <a:xfrm>
            <a:off x="365760" y="1600200"/>
            <a:ext cx="4041648" cy="452628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7" name="Date Placeholder 6"/>
          <p:cNvSpPr>
            <a:spLocks noGrp="1"/>
          </p:cNvSpPr>
          <p:nvPr>
            <p:ph type="dt" sz="half" idx="10"/>
          </p:nvPr>
        </p:nvSpPr>
        <p:spPr/>
        <p:txBody>
          <a:bodyPr/>
          <a:lstStyle/>
          <a:p>
            <a:fld id="{42956D04-A3C8-49D4-B877-B45534FE3A10}" type="datetimeFigureOut">
              <a:rPr lang="lt-LT" smtClean="0"/>
              <a:t>2021-03-17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A226E2A6-6D93-4997-8D45-933F879E6E5B}" type="slidenum">
              <a:rPr lang="lt-LT" smtClean="0"/>
              <a:t>‹#›</a:t>
            </a:fld>
            <a:endParaRPr lang="lt-LT"/>
          </a:p>
        </p:txBody>
      </p:sp>
      <p:sp>
        <p:nvSpPr>
          <p:cNvPr id="11" name="Content Placeholder 10"/>
          <p:cNvSpPr>
            <a:spLocks noGrp="1"/>
          </p:cNvSpPr>
          <p:nvPr>
            <p:ph sz="quarter" idx="13"/>
          </p:nvPr>
        </p:nvSpPr>
        <p:spPr>
          <a:xfrm>
            <a:off x="457200" y="2212848"/>
            <a:ext cx="4041648" cy="3913632"/>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42956D04-A3C8-49D4-B877-B45534FE3A10}" type="datetimeFigureOut">
              <a:rPr lang="lt-LT" smtClean="0"/>
              <a:t>2021-03-17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56D04-A3C8-49D4-B877-B45534FE3A10}" type="datetimeFigureOut">
              <a:rPr lang="lt-LT" smtClean="0"/>
              <a:t>2021-03-17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lt-LT" smtClean="0"/>
              <a:t>Spustelėję redag. ruoš. pavad. stilių</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42956D04-A3C8-49D4-B877-B45534FE3A10}" type="datetimeFigureOut">
              <a:rPr lang="lt-LT" smtClean="0"/>
              <a:t>2021-03-17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lt-LT" smtClean="0"/>
              <a:t>Spustelėję redag. ruoš. pavad. stilių</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42956D04-A3C8-49D4-B877-B45534FE3A10}" type="datetimeFigureOut">
              <a:rPr lang="lt-LT" smtClean="0"/>
              <a:t>2021-03-17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2956D04-A3C8-49D4-B877-B45534FE3A10}" type="datetimeFigureOut">
              <a:rPr lang="lt-LT" smtClean="0"/>
              <a:t>2021-03-17</a:t>
            </a:fld>
            <a:endParaRPr lang="lt-LT"/>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lt-LT"/>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226E2A6-6D93-4997-8D45-933F879E6E5B}" type="slidenum">
              <a:rPr lang="lt-LT" smtClean="0"/>
              <a:t>‹#›</a:t>
            </a:fld>
            <a:endParaRPr lang="lt-LT"/>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683568" y="1484784"/>
            <a:ext cx="7772400" cy="2376263"/>
          </a:xfrm>
        </p:spPr>
        <p:txBody>
          <a:bodyPr>
            <a:noAutofit/>
          </a:bodyPr>
          <a:lstStyle/>
          <a:p>
            <a:r>
              <a:rPr lang="lt-LT" sz="4000" dirty="0" smtClean="0"/>
              <a:t>VAIKŲ IŠVEDIMO Į LAUKĄ STEBĖJIMO REZULTATAI</a:t>
            </a:r>
            <a:br>
              <a:rPr lang="lt-LT" sz="4000" dirty="0" smtClean="0"/>
            </a:br>
            <a:endParaRPr lang="lt-LT" sz="4000" dirty="0"/>
          </a:p>
        </p:txBody>
      </p:sp>
      <p:sp>
        <p:nvSpPr>
          <p:cNvPr id="3" name="Antrinis pavadinimas 2"/>
          <p:cNvSpPr>
            <a:spLocks noGrp="1"/>
          </p:cNvSpPr>
          <p:nvPr>
            <p:ph type="subTitle" idx="1"/>
          </p:nvPr>
        </p:nvSpPr>
        <p:spPr>
          <a:xfrm>
            <a:off x="4211960" y="5373216"/>
            <a:ext cx="4932040" cy="1340768"/>
          </a:xfrm>
        </p:spPr>
        <p:txBody>
          <a:bodyPr>
            <a:normAutofit lnSpcReduction="10000"/>
          </a:bodyPr>
          <a:lstStyle/>
          <a:p>
            <a:r>
              <a:rPr lang="lt-LT" sz="2000" dirty="0" smtClean="0">
                <a:solidFill>
                  <a:schemeClr val="tx1"/>
                </a:solidFill>
              </a:rPr>
              <a:t>Skuodo vaikų lopšelio-darželio</a:t>
            </a:r>
          </a:p>
          <a:p>
            <a:r>
              <a:rPr lang="lt-LT" sz="2000" dirty="0" smtClean="0">
                <a:solidFill>
                  <a:schemeClr val="tx1"/>
                </a:solidFill>
              </a:rPr>
              <a:t>Sveikatos ir maitinimo organizavimo specialistė</a:t>
            </a:r>
          </a:p>
          <a:p>
            <a:r>
              <a:rPr lang="lt-LT" sz="2000" dirty="0" smtClean="0">
                <a:solidFill>
                  <a:schemeClr val="tx1"/>
                </a:solidFill>
              </a:rPr>
              <a:t>Inga Žvirblienė</a:t>
            </a:r>
            <a:endParaRPr lang="lt-LT" sz="2000" dirty="0">
              <a:solidFill>
                <a:schemeClr val="tx1"/>
              </a:solidFill>
            </a:endParaRPr>
          </a:p>
        </p:txBody>
      </p:sp>
    </p:spTree>
    <p:extLst>
      <p:ext uri="{BB962C8B-B14F-4D97-AF65-F5344CB8AC3E}">
        <p14:creationId xmlns:p14="http://schemas.microsoft.com/office/powerpoint/2010/main" val="424945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0"/>
            <a:ext cx="8229600" cy="1124744"/>
          </a:xfrm>
        </p:spPr>
        <p:txBody>
          <a:bodyPr/>
          <a:lstStyle/>
          <a:p>
            <a:r>
              <a:rPr lang="lt-LT" sz="2800" dirty="0" smtClean="0"/>
              <a:t>Vaikų išvedimo į lauką pasiskirstymas dienomis</a:t>
            </a:r>
            <a:endParaRPr lang="en-US" sz="2800" dirty="0"/>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2981665150"/>
              </p:ext>
            </p:extLst>
          </p:nvPr>
        </p:nvGraphicFramePr>
        <p:xfrm>
          <a:off x="323528" y="1600200"/>
          <a:ext cx="8568952" cy="49251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1516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REKOMENDACIJOS</a:t>
            </a:r>
            <a:endParaRPr lang="en-US" dirty="0"/>
          </a:p>
        </p:txBody>
      </p:sp>
      <p:sp>
        <p:nvSpPr>
          <p:cNvPr id="3" name="Turinio vietos rezervavimo ženklas 2"/>
          <p:cNvSpPr>
            <a:spLocks noGrp="1"/>
          </p:cNvSpPr>
          <p:nvPr>
            <p:ph idx="1"/>
          </p:nvPr>
        </p:nvSpPr>
        <p:spPr/>
        <p:txBody>
          <a:bodyPr/>
          <a:lstStyle/>
          <a:p>
            <a:r>
              <a:rPr lang="lt-LT" dirty="0" smtClean="0">
                <a:solidFill>
                  <a:schemeClr val="tx1"/>
                </a:solidFill>
              </a:rPr>
              <a:t>Kasdien 2 kartus per dieną išeiti su vaikais į lauką, jei oro sąlygos atitinka higienos normos reikalavimus;</a:t>
            </a:r>
          </a:p>
          <a:p>
            <a:r>
              <a:rPr lang="lt-LT" dirty="0" smtClean="0">
                <a:solidFill>
                  <a:schemeClr val="tx1"/>
                </a:solidFill>
              </a:rPr>
              <a:t>Įvertinti vaikų aprangos tinkamumą esamoms orų sąlygoms ir aptarti tai su tėvais;</a:t>
            </a:r>
          </a:p>
          <a:p>
            <a:r>
              <a:rPr lang="lt-LT" dirty="0" smtClean="0">
                <a:solidFill>
                  <a:schemeClr val="tx1"/>
                </a:solidFill>
              </a:rPr>
              <a:t>Veiklas lauke organizuoti atsižvelgiant į vaikų amžių ir oro temperatūrą;</a:t>
            </a:r>
          </a:p>
          <a:p>
            <a:r>
              <a:rPr lang="lt-LT" dirty="0" smtClean="0">
                <a:solidFill>
                  <a:schemeClr val="tx1"/>
                </a:solidFill>
              </a:rPr>
              <a:t>Pagal galimybes ugdymo veiklas (ne tik fizinio </a:t>
            </a:r>
            <a:r>
              <a:rPr lang="lt-LT" smtClean="0">
                <a:solidFill>
                  <a:schemeClr val="tx1"/>
                </a:solidFill>
              </a:rPr>
              <a:t>lavinimo) </a:t>
            </a:r>
            <a:r>
              <a:rPr lang="lt-LT" dirty="0" smtClean="0">
                <a:solidFill>
                  <a:schemeClr val="tx1"/>
                </a:solidFill>
              </a:rPr>
              <a:t>organizuoti ir vesti lauke.</a:t>
            </a:r>
          </a:p>
          <a:p>
            <a:endParaRPr lang="lt-LT" dirty="0" smtClean="0">
              <a:solidFill>
                <a:schemeClr val="tx1"/>
              </a:solidFill>
            </a:endParaRPr>
          </a:p>
          <a:p>
            <a:endParaRPr lang="lt-LT" dirty="0" smtClean="0"/>
          </a:p>
          <a:p>
            <a:endParaRPr lang="en-US" dirty="0"/>
          </a:p>
        </p:txBody>
      </p:sp>
    </p:spTree>
    <p:extLst>
      <p:ext uri="{BB962C8B-B14F-4D97-AF65-F5344CB8AC3E}">
        <p14:creationId xmlns:p14="http://schemas.microsoft.com/office/powerpoint/2010/main" val="183877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Apdovanojimai </a:t>
            </a:r>
            <a:endParaRPr lang="en-US" dirty="0"/>
          </a:p>
        </p:txBody>
      </p:sp>
      <p:pic>
        <p:nvPicPr>
          <p:cNvPr id="4" name="Turinio vietos rezervavimo ženklas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2060848"/>
            <a:ext cx="4752528" cy="3816424"/>
          </a:xfrm>
        </p:spPr>
      </p:pic>
    </p:spTree>
    <p:extLst>
      <p:ext uri="{BB962C8B-B14F-4D97-AF65-F5344CB8AC3E}">
        <p14:creationId xmlns:p14="http://schemas.microsoft.com/office/powerpoint/2010/main" val="4203204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260648"/>
            <a:ext cx="8229600" cy="548680"/>
          </a:xfrm>
        </p:spPr>
        <p:txBody>
          <a:bodyPr/>
          <a:lstStyle/>
          <a:p>
            <a:endParaRPr lang="en-US" dirty="0"/>
          </a:p>
        </p:txBody>
      </p:sp>
      <p:pic>
        <p:nvPicPr>
          <p:cNvPr id="5" name="Turinio vietos rezervavimo ženklas 4"/>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611560" y="1628800"/>
            <a:ext cx="3672407" cy="4104456"/>
          </a:xfrm>
        </p:spPr>
      </p:pic>
      <p:pic>
        <p:nvPicPr>
          <p:cNvPr id="8" name="Turinio vietos rezervavimo ženklas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31027" y="1700808"/>
            <a:ext cx="2985389" cy="3960440"/>
          </a:xfrm>
        </p:spPr>
      </p:pic>
    </p:spTree>
    <p:extLst>
      <p:ext uri="{BB962C8B-B14F-4D97-AF65-F5344CB8AC3E}">
        <p14:creationId xmlns:p14="http://schemas.microsoft.com/office/powerpoint/2010/main" val="341993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3600" dirty="0" smtClean="0"/>
              <a:t>STEBĖJIMAS</a:t>
            </a:r>
            <a:endParaRPr lang="lt-LT" sz="3600" dirty="0"/>
          </a:p>
        </p:txBody>
      </p:sp>
      <p:pic>
        <p:nvPicPr>
          <p:cNvPr id="4" name="Turinio vietos rezervavimo ženklas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988840"/>
            <a:ext cx="6912767" cy="4104456"/>
          </a:xfrm>
        </p:spPr>
      </p:pic>
    </p:spTree>
    <p:extLst>
      <p:ext uri="{BB962C8B-B14F-4D97-AF65-F5344CB8AC3E}">
        <p14:creationId xmlns:p14="http://schemas.microsoft.com/office/powerpoint/2010/main" val="4227733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3600" dirty="0" smtClean="0"/>
              <a:t>HIGIENOS NORMA</a:t>
            </a:r>
            <a:endParaRPr lang="lt-LT" sz="3600" dirty="0"/>
          </a:p>
        </p:txBody>
      </p:sp>
      <p:sp>
        <p:nvSpPr>
          <p:cNvPr id="3" name="Turinio vietos rezervavimo ženklas 2"/>
          <p:cNvSpPr>
            <a:spLocks noGrp="1"/>
          </p:cNvSpPr>
          <p:nvPr>
            <p:ph idx="1"/>
          </p:nvPr>
        </p:nvSpPr>
        <p:spPr>
          <a:xfrm>
            <a:off x="323528" y="1600200"/>
            <a:ext cx="8496944" cy="4525963"/>
          </a:xfrm>
        </p:spPr>
        <p:txBody>
          <a:bodyPr>
            <a:normAutofit fontScale="92500" lnSpcReduction="10000"/>
          </a:bodyPr>
          <a:lstStyle/>
          <a:p>
            <a:pPr marL="0" indent="0" algn="ctr">
              <a:buNone/>
            </a:pPr>
            <a:endParaRPr lang="lt-LT" sz="2000" b="1" i="1" dirty="0" smtClean="0">
              <a:solidFill>
                <a:schemeClr val="tx1"/>
              </a:solidFill>
            </a:endParaRPr>
          </a:p>
          <a:p>
            <a:pPr marL="0" indent="0" algn="ctr">
              <a:buNone/>
            </a:pPr>
            <a:r>
              <a:rPr lang="lt-LT" sz="2000" b="1" i="1" dirty="0" smtClean="0">
                <a:solidFill>
                  <a:schemeClr val="tx1"/>
                </a:solidFill>
              </a:rPr>
              <a:t>HN 75:2016 suvestinė redakcija nuo 2020-05-01„Ikimokyklinio ir priešmokyklinio ugdymo programų vykdymo bendrieji sveikatos saugos reikalavimai“ </a:t>
            </a:r>
          </a:p>
          <a:p>
            <a:pPr marL="0" indent="0" algn="just">
              <a:buNone/>
            </a:pPr>
            <a:endParaRPr lang="lt-LT" sz="2200" dirty="0" smtClean="0">
              <a:solidFill>
                <a:schemeClr val="tx1"/>
              </a:solidFill>
            </a:endParaRPr>
          </a:p>
          <a:p>
            <a:pPr marL="0" indent="0" algn="just">
              <a:buNone/>
            </a:pPr>
            <a:r>
              <a:rPr lang="lt-LT" sz="1900" dirty="0" smtClean="0">
                <a:solidFill>
                  <a:schemeClr val="tx1"/>
                </a:solidFill>
              </a:rPr>
              <a:t>85. </a:t>
            </a:r>
            <a:r>
              <a:rPr lang="lt-LT" sz="1900" b="1" u="sng" dirty="0" smtClean="0">
                <a:solidFill>
                  <a:schemeClr val="tx1"/>
                </a:solidFill>
              </a:rPr>
              <a:t>Kasdien 2 kartus </a:t>
            </a:r>
            <a:r>
              <a:rPr lang="lt-LT" sz="1900" dirty="0" smtClean="0">
                <a:solidFill>
                  <a:schemeClr val="tx1"/>
                </a:solidFill>
              </a:rPr>
              <a:t>šviesiu paros metu vaikai turi būti išvedami į lauką. Vaikų veikla lauke neorganizuojama, kai oro sąlygos kelia riziką vaikų sveikatai:</a:t>
            </a:r>
          </a:p>
          <a:p>
            <a:pPr marL="0" indent="0" algn="just">
              <a:buNone/>
            </a:pPr>
            <a:r>
              <a:rPr lang="lt-LT" sz="1900" dirty="0" smtClean="0">
                <a:solidFill>
                  <a:schemeClr val="tx1"/>
                </a:solidFill>
              </a:rPr>
              <a:t>85.1. aplinkos oro užterštumas viršija teisės akte nustatytas normas;</a:t>
            </a:r>
          </a:p>
          <a:p>
            <a:pPr marL="0" indent="0" algn="just">
              <a:buNone/>
            </a:pPr>
            <a:r>
              <a:rPr lang="lt-LT" sz="1900" dirty="0" smtClean="0">
                <a:solidFill>
                  <a:schemeClr val="tx1"/>
                </a:solidFill>
              </a:rPr>
              <a:t>85.2. oro temperatūra lauke žemesnė kaip minus 12 </a:t>
            </a:r>
            <a:r>
              <a:rPr lang="lt-LT" sz="1900" dirty="0" smtClean="0">
                <a:solidFill>
                  <a:schemeClr val="tx1"/>
                </a:solidFill>
                <a:latin typeface="Times New Roman"/>
                <a:cs typeface="Times New Roman"/>
              </a:rPr>
              <a:t>℃;</a:t>
            </a:r>
          </a:p>
          <a:p>
            <a:pPr marL="0" indent="0" algn="just">
              <a:buNone/>
            </a:pPr>
            <a:r>
              <a:rPr lang="lt-LT" sz="1900" dirty="0" smtClean="0">
                <a:solidFill>
                  <a:schemeClr val="tx1"/>
                </a:solidFill>
                <a:cs typeface="Times New Roman"/>
              </a:rPr>
              <a:t>85.3. oro temperatūra lauke žemesnė kaip minus 8 ℃, o vėjo greitis didesnis kaip 2 m/sek;</a:t>
            </a:r>
          </a:p>
          <a:p>
            <a:pPr marL="0" indent="0" algn="just">
              <a:buNone/>
            </a:pPr>
            <a:r>
              <a:rPr lang="lt-LT" sz="1900" dirty="0" smtClean="0">
                <a:solidFill>
                  <a:schemeClr val="tx1"/>
                </a:solidFill>
                <a:cs typeface="Times New Roman"/>
              </a:rPr>
              <a:t>85.4. oro temperatūra lauke 30 ℃ ar aukštesnė;</a:t>
            </a:r>
          </a:p>
          <a:p>
            <a:pPr marL="0" indent="0" algn="just">
              <a:buNone/>
            </a:pPr>
            <a:r>
              <a:rPr lang="lt-LT" sz="1900" dirty="0" smtClean="0">
                <a:solidFill>
                  <a:schemeClr val="tx1"/>
                </a:solidFill>
                <a:cs typeface="Times New Roman"/>
              </a:rPr>
              <a:t>85.5. esant kitomis sudėtingomis oro sąlygomis (</a:t>
            </a:r>
            <a:r>
              <a:rPr lang="lt-LT" sz="1900" dirty="0" err="1" smtClean="0">
                <a:solidFill>
                  <a:schemeClr val="tx1"/>
                </a:solidFill>
                <a:cs typeface="Times New Roman"/>
              </a:rPr>
              <a:t>pvz</a:t>
            </a:r>
            <a:r>
              <a:rPr lang="lt-LT" sz="1900" dirty="0" smtClean="0">
                <a:solidFill>
                  <a:schemeClr val="tx1"/>
                </a:solidFill>
                <a:cs typeface="Times New Roman"/>
              </a:rPr>
              <a:t>., esant labai smarkiam vėjui, labai smarkiam lietui, labai smarkiam </a:t>
            </a:r>
            <a:r>
              <a:rPr lang="lt-LT" sz="1900" dirty="0" err="1" smtClean="0">
                <a:solidFill>
                  <a:schemeClr val="tx1"/>
                </a:solidFill>
                <a:cs typeface="Times New Roman"/>
              </a:rPr>
              <a:t>snygiui</a:t>
            </a:r>
            <a:r>
              <a:rPr lang="lt-LT" sz="1900" dirty="0" smtClean="0">
                <a:solidFill>
                  <a:schemeClr val="tx1"/>
                </a:solidFill>
                <a:cs typeface="Times New Roman"/>
              </a:rPr>
              <a:t>, pūgai, krušai ir </a:t>
            </a:r>
            <a:r>
              <a:rPr lang="lt-LT" sz="1900" dirty="0" err="1" smtClean="0">
                <a:solidFill>
                  <a:schemeClr val="tx1"/>
                </a:solidFill>
                <a:cs typeface="Times New Roman"/>
              </a:rPr>
              <a:t>pan</a:t>
            </a:r>
            <a:r>
              <a:rPr lang="lt-LT" sz="1900" dirty="0" smtClean="0">
                <a:solidFill>
                  <a:schemeClr val="tx1"/>
                </a:solidFill>
                <a:cs typeface="Times New Roman"/>
              </a:rPr>
              <a:t>.).</a:t>
            </a:r>
            <a:endParaRPr lang="lt-LT" sz="1900" dirty="0" smtClean="0">
              <a:solidFill>
                <a:schemeClr val="tx1"/>
              </a:solidFill>
            </a:endParaRPr>
          </a:p>
          <a:p>
            <a:pPr marL="0" indent="0">
              <a:buNone/>
            </a:pPr>
            <a:endParaRPr lang="lt-LT" sz="2000" b="1" i="1" dirty="0">
              <a:solidFill>
                <a:schemeClr val="tx1"/>
              </a:solidFill>
            </a:endParaRPr>
          </a:p>
        </p:txBody>
      </p:sp>
    </p:spTree>
    <p:extLst>
      <p:ext uri="{BB962C8B-B14F-4D97-AF65-F5344CB8AC3E}">
        <p14:creationId xmlns:p14="http://schemas.microsoft.com/office/powerpoint/2010/main" val="210964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3600" dirty="0" smtClean="0"/>
              <a:t>VAIKO ORGANIZMO GRŪDINIMAS</a:t>
            </a:r>
            <a:endParaRPr lang="lt-LT" sz="3600" dirty="0"/>
          </a:p>
        </p:txBody>
      </p:sp>
      <p:sp>
        <p:nvSpPr>
          <p:cNvPr id="3" name="Turinio vietos rezervavimo ženklas 2"/>
          <p:cNvSpPr>
            <a:spLocks noGrp="1"/>
          </p:cNvSpPr>
          <p:nvPr>
            <p:ph idx="1"/>
          </p:nvPr>
        </p:nvSpPr>
        <p:spPr/>
        <p:txBody>
          <a:bodyPr/>
          <a:lstStyle/>
          <a:p>
            <a:r>
              <a:rPr lang="lt-LT" dirty="0" smtClean="0">
                <a:solidFill>
                  <a:schemeClr val="tx1"/>
                </a:solidFill>
              </a:rPr>
              <a:t>Grūdinimasis yra laipsniškas organizmo prisitaikymas prie išorinio aplinkos poveikio, bei gebėjimas tinkamai reaguoti į šaltį, karštį ir fizinį krūvį. </a:t>
            </a:r>
          </a:p>
          <a:p>
            <a:r>
              <a:rPr lang="lt-LT" dirty="0" smtClean="0">
                <a:solidFill>
                  <a:schemeClr val="tx1"/>
                </a:solidFill>
              </a:rPr>
              <a:t>Grūdinantis stiprinama nervų, kvėpavimo, širdies ir kraujagyslių veikla, gerinama medžiagų apykaita, didinamas atsparumas staigiems meteorologiniams pokyčiams (padeda išvengti peršalimo ir perkaitimo) bei infekcijoms. </a:t>
            </a:r>
            <a:endParaRPr lang="lt-LT" dirty="0">
              <a:solidFill>
                <a:schemeClr val="tx1"/>
              </a:solidFill>
            </a:endParaRPr>
          </a:p>
        </p:txBody>
      </p:sp>
    </p:spTree>
    <p:extLst>
      <p:ext uri="{BB962C8B-B14F-4D97-AF65-F5344CB8AC3E}">
        <p14:creationId xmlns:p14="http://schemas.microsoft.com/office/powerpoint/2010/main" val="700675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3600" dirty="0" smtClean="0"/>
              <a:t>GRŪDINIMAS ORU</a:t>
            </a:r>
            <a:endParaRPr lang="lt-LT" sz="3600" dirty="0"/>
          </a:p>
        </p:txBody>
      </p:sp>
      <p:sp>
        <p:nvSpPr>
          <p:cNvPr id="3" name="Turinio vietos rezervavimo ženklas 2"/>
          <p:cNvSpPr>
            <a:spLocks noGrp="1"/>
          </p:cNvSpPr>
          <p:nvPr>
            <p:ph idx="1"/>
          </p:nvPr>
        </p:nvSpPr>
        <p:spPr/>
        <p:txBody>
          <a:bodyPr>
            <a:normAutofit/>
          </a:bodyPr>
          <a:lstStyle/>
          <a:p>
            <a:r>
              <a:rPr lang="lt-LT" sz="2000" dirty="0" err="1" smtClean="0">
                <a:solidFill>
                  <a:schemeClr val="tx1"/>
                </a:solidFill>
              </a:rPr>
              <a:t>Prieinamiausia</a:t>
            </a:r>
            <a:r>
              <a:rPr lang="lt-LT" sz="2000" dirty="0" smtClean="0">
                <a:solidFill>
                  <a:schemeClr val="tx1"/>
                </a:solidFill>
              </a:rPr>
              <a:t> ir tinkamiausia vaikų grūdinimo priemonė ištisus metus vaikų darželyje – </a:t>
            </a:r>
            <a:r>
              <a:rPr lang="lt-LT" sz="2000" u="sng" dirty="0" smtClean="0">
                <a:solidFill>
                  <a:schemeClr val="tx1"/>
                </a:solidFill>
              </a:rPr>
              <a:t>ORAS.</a:t>
            </a:r>
          </a:p>
          <a:p>
            <a:r>
              <a:rPr lang="lt-LT" sz="2000" dirty="0" err="1" smtClean="0">
                <a:solidFill>
                  <a:schemeClr val="tx1"/>
                </a:solidFill>
              </a:rPr>
              <a:t>Pasivaikčiojimai</a:t>
            </a:r>
            <a:r>
              <a:rPr lang="lt-LT" sz="2000" dirty="0" smtClean="0">
                <a:solidFill>
                  <a:schemeClr val="tx1"/>
                </a:solidFill>
              </a:rPr>
              <a:t> ir žaidimai lauke bent 2 kartus per dieną teigiamai veikia vaiko organizmą, jį grūdina ir stiprina. </a:t>
            </a:r>
          </a:p>
          <a:p>
            <a:endParaRPr lang="lt-LT" sz="2000" dirty="0" smtClean="0">
              <a:solidFill>
                <a:schemeClr val="tx1"/>
              </a:solidFill>
            </a:endParaRPr>
          </a:p>
          <a:p>
            <a:r>
              <a:rPr lang="lt-LT" sz="2000" dirty="0" smtClean="0">
                <a:solidFill>
                  <a:schemeClr val="tx1"/>
                </a:solidFill>
              </a:rPr>
              <a:t>Būti </a:t>
            </a:r>
            <a:r>
              <a:rPr lang="lt-LT" sz="2000" dirty="0">
                <a:solidFill>
                  <a:schemeClr val="tx1"/>
                </a:solidFill>
              </a:rPr>
              <a:t>lauke yra svarbu ne tik dėl deguonies kupino oro. </a:t>
            </a:r>
            <a:r>
              <a:rPr lang="lt-LT" sz="2000" dirty="0" err="1">
                <a:solidFill>
                  <a:schemeClr val="tx1"/>
                </a:solidFill>
              </a:rPr>
              <a:t>Laipynės</a:t>
            </a:r>
            <a:r>
              <a:rPr lang="lt-LT" sz="2000" dirty="0">
                <a:solidFill>
                  <a:schemeClr val="tx1"/>
                </a:solidFill>
              </a:rPr>
              <a:t>, judėjimas, ištvermės reikalaujantys žygiai natūraliais gamtiniais paviršiais (o ne tik parkų takais) užgrūdina vaikus fiziškai, ugdo jų valią, ištvermę, jie mokosi įveikti bet kokias kliūtis, mokosi susirasti veiklos. Lauke jie įgauna drąsos ropštis, kristi, atsikelti ir vėl bandyti. Lauke stiprėja ne tik kūnas, bet ir charakteris.</a:t>
            </a:r>
            <a:endParaRPr lang="lt-LT" sz="2000" dirty="0" smtClean="0">
              <a:solidFill>
                <a:schemeClr val="tx1"/>
              </a:solidFill>
            </a:endParaRPr>
          </a:p>
          <a:p>
            <a:endParaRPr lang="lt-LT" dirty="0" smtClean="0"/>
          </a:p>
          <a:p>
            <a:endParaRPr lang="lt-LT" u="sng" dirty="0"/>
          </a:p>
        </p:txBody>
      </p:sp>
    </p:spTree>
    <p:extLst>
      <p:ext uri="{BB962C8B-B14F-4D97-AF65-F5344CB8AC3E}">
        <p14:creationId xmlns:p14="http://schemas.microsoft.com/office/powerpoint/2010/main" val="646423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REZULTATAI</a:t>
            </a:r>
            <a:endParaRPr lang="lt-LT" dirty="0"/>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15798859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1294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REZULTATAI</a:t>
            </a:r>
            <a:endParaRPr lang="en-US" dirty="0"/>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118246076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8992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REZULTATAI</a:t>
            </a:r>
            <a:endParaRPr lang="en-US"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924604729"/>
              </p:ext>
            </p:extLst>
          </p:nvPr>
        </p:nvGraphicFramePr>
        <p:xfrm>
          <a:off x="467544" y="184482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5834968" y="4221088"/>
            <a:ext cx="2799748" cy="1754326"/>
          </a:xfrm>
          <a:prstGeom prst="rect">
            <a:avLst/>
          </a:prstGeom>
          <a:noFill/>
          <a:ln>
            <a:solidFill>
              <a:srgbClr val="99FF66"/>
            </a:solidFill>
          </a:ln>
        </p:spPr>
        <p:txBody>
          <a:bodyPr wrap="square" rtlCol="0">
            <a:spAutoFit/>
          </a:bodyPr>
          <a:lstStyle/>
          <a:p>
            <a:r>
              <a:rPr lang="lt-LT" dirty="0" smtClean="0"/>
              <a:t>Vaikų neišvedimo į lauką dalis, atmetus dienas, kai pagal HN dėl žemos temperatūros ugdymas lauke nerekomenduojamas</a:t>
            </a:r>
            <a:endParaRPr lang="en-US" dirty="0"/>
          </a:p>
        </p:txBody>
      </p:sp>
      <p:sp>
        <p:nvSpPr>
          <p:cNvPr id="11" name="Rodyklė dešinėn 10"/>
          <p:cNvSpPr/>
          <p:nvPr/>
        </p:nvSpPr>
        <p:spPr>
          <a:xfrm>
            <a:off x="4211960" y="5098251"/>
            <a:ext cx="1623008" cy="274965"/>
          </a:xfrm>
          <a:prstGeom prst="rightArrow">
            <a:avLst/>
          </a:prstGeom>
          <a:solidFill>
            <a:schemeClr val="bg1">
              <a:lumMod val="75000"/>
            </a:schemeClr>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4284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REZULTATAI</a:t>
            </a:r>
            <a:endParaRPr lang="en-US"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54828815"/>
              </p:ext>
            </p:extLst>
          </p:nvPr>
        </p:nvGraphicFramePr>
        <p:xfrm>
          <a:off x="467544" y="184482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92777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ykdomo">
  <a:themeElements>
    <a:clrScheme name="Vykdom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Vykdom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ykdom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621</TotalTime>
  <Words>460</Words>
  <Application>Microsoft Office PowerPoint</Application>
  <PresentationFormat>Demonstracija ekrane (4:3)</PresentationFormat>
  <Paragraphs>52</Paragraphs>
  <Slides>13</Slides>
  <Notes>0</Notes>
  <HiddenSlides>0</HiddenSlides>
  <MMClips>0</MMClips>
  <ScaleCrop>false</ScaleCrop>
  <HeadingPairs>
    <vt:vector size="4" baseType="variant">
      <vt:variant>
        <vt:lpstr>Tema</vt:lpstr>
      </vt:variant>
      <vt:variant>
        <vt:i4>1</vt:i4>
      </vt:variant>
      <vt:variant>
        <vt:lpstr>Skaidrių pavadinimai</vt:lpstr>
      </vt:variant>
      <vt:variant>
        <vt:i4>13</vt:i4>
      </vt:variant>
    </vt:vector>
  </HeadingPairs>
  <TitlesOfParts>
    <vt:vector size="14" baseType="lpstr">
      <vt:lpstr>Vykdomo</vt:lpstr>
      <vt:lpstr>VAIKŲ IŠVEDIMO Į LAUKĄ STEBĖJIMO REZULTATAI </vt:lpstr>
      <vt:lpstr>STEBĖJIMAS</vt:lpstr>
      <vt:lpstr>HIGIENOS NORMA</vt:lpstr>
      <vt:lpstr>VAIKO ORGANIZMO GRŪDINIMAS</vt:lpstr>
      <vt:lpstr>GRŪDINIMAS ORU</vt:lpstr>
      <vt:lpstr>REZULTATAI</vt:lpstr>
      <vt:lpstr>REZULTATAI</vt:lpstr>
      <vt:lpstr>REZULTATAI</vt:lpstr>
      <vt:lpstr>REZULTATAI</vt:lpstr>
      <vt:lpstr>Vaikų išvedimo į lauką pasiskirstymas dienomis</vt:lpstr>
      <vt:lpstr>REKOMENDACIJOS</vt:lpstr>
      <vt:lpstr>Apdovanojimai </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VAIKŲ IŠVEDIMO Į LAUKĄ STEBĖJIMO REZULTATAI </dc:title>
  <dc:creator>Admin</dc:creator>
  <cp:lastModifiedBy>Admin</cp:lastModifiedBy>
  <cp:revision>27</cp:revision>
  <dcterms:created xsi:type="dcterms:W3CDTF">2021-03-05T11:06:18Z</dcterms:created>
  <dcterms:modified xsi:type="dcterms:W3CDTF">2021-03-17T13:20:25Z</dcterms:modified>
</cp:coreProperties>
</file>